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 id="2147483756" r:id="rId3"/>
  </p:sldMasterIdLst>
  <p:notesMasterIdLst>
    <p:notesMasterId r:id="rId21"/>
  </p:notesMasterIdLst>
  <p:sldIdLst>
    <p:sldId id="256" r:id="rId4"/>
    <p:sldId id="257" r:id="rId5"/>
    <p:sldId id="265" r:id="rId6"/>
    <p:sldId id="276" r:id="rId7"/>
    <p:sldId id="280" r:id="rId8"/>
    <p:sldId id="281" r:id="rId9"/>
    <p:sldId id="288" r:id="rId10"/>
    <p:sldId id="289" r:id="rId11"/>
    <p:sldId id="274" r:id="rId12"/>
    <p:sldId id="277" r:id="rId13"/>
    <p:sldId id="278" r:id="rId14"/>
    <p:sldId id="285" r:id="rId15"/>
    <p:sldId id="284" r:id="rId16"/>
    <p:sldId id="286" r:id="rId17"/>
    <p:sldId id="287" r:id="rId18"/>
    <p:sldId id="292" r:id="rId19"/>
    <p:sldId id="2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ifer Jackson" initials="JJ" lastIdx="6" clrIdx="0">
    <p:extLst>
      <p:ext uri="{19B8F6BF-5375-455C-9EA6-DF929625EA0E}">
        <p15:presenceInfo xmlns:p15="http://schemas.microsoft.com/office/powerpoint/2012/main" userId="S::jacksonjn3@vcu.edu::e1188c4d-5987-43e0-985b-0bab9afb0c53" providerId="AD"/>
      </p:ext>
    </p:extLst>
  </p:cmAuthor>
  <p:cmAuthor id="2" name="Guest User" initials="GU" lastIdx="1" clrIdx="1">
    <p:extLst>
      <p:ext uri="{19B8F6BF-5375-455C-9EA6-DF929625EA0E}">
        <p15:presenceInfo xmlns:p15="http://schemas.microsoft.com/office/powerpoint/2012/main" userId="S::urn:spo:anon#04e6f0e9cfbf338bc9e639ea1c638e4326d82b6a289a16966cd416e86b0c8d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14055-9CC6-4367-BE34-4369A2E750C5}" v="4010" dt="2021-06-24T22:17:21.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7" autoAdjust="0"/>
  </p:normalViewPr>
  <p:slideViewPr>
    <p:cSldViewPr snapToGrid="0">
      <p:cViewPr varScale="1">
        <p:scale>
          <a:sx n="73" d="100"/>
          <a:sy n="73" d="100"/>
        </p:scale>
        <p:origin x="3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4e6f0e9cfbf338bc9e639ea1c638e4326d82b6a289a16966cd416e86b0c8d75::" providerId="AD" clId="Web-{1F7559C7-B2B6-0299-3853-413B093A800C}"/>
    <pc:docChg chg="modSld">
      <pc:chgData name="Guest User" userId="S::urn:spo:anon#04e6f0e9cfbf338bc9e639ea1c638e4326d82b6a289a16966cd416e86b0c8d75::" providerId="AD" clId="Web-{1F7559C7-B2B6-0299-3853-413B093A800C}" dt="2021-06-23T00:17:27.500" v="13" actId="14100"/>
      <pc:docMkLst>
        <pc:docMk/>
      </pc:docMkLst>
      <pc:sldChg chg="modSp">
        <pc:chgData name="Guest User" userId="S::urn:spo:anon#04e6f0e9cfbf338bc9e639ea1c638e4326d82b6a289a16966cd416e86b0c8d75::" providerId="AD" clId="Web-{1F7559C7-B2B6-0299-3853-413B093A800C}" dt="2021-06-23T00:17:27.500" v="13" actId="14100"/>
        <pc:sldMkLst>
          <pc:docMk/>
          <pc:sldMk cId="1294907772" sldId="276"/>
        </pc:sldMkLst>
        <pc:spChg chg="mod">
          <ac:chgData name="Guest User" userId="S::urn:spo:anon#04e6f0e9cfbf338bc9e639ea1c638e4326d82b6a289a16966cd416e86b0c8d75::" providerId="AD" clId="Web-{1F7559C7-B2B6-0299-3853-413B093A800C}" dt="2021-06-23T00:17:25.328" v="12" actId="14100"/>
          <ac:spMkLst>
            <pc:docMk/>
            <pc:sldMk cId="1294907772" sldId="276"/>
            <ac:spMk id="2" creationId="{7B209B81-F295-4E41-AA17-04198ECFB268}"/>
          </ac:spMkLst>
        </pc:spChg>
        <pc:picChg chg="mod">
          <ac:chgData name="Guest User" userId="S::urn:spo:anon#04e6f0e9cfbf338bc9e639ea1c638e4326d82b6a289a16966cd416e86b0c8d75::" providerId="AD" clId="Web-{1F7559C7-B2B6-0299-3853-413B093A800C}" dt="2021-06-23T00:17:27.500" v="13" actId="14100"/>
          <ac:picMkLst>
            <pc:docMk/>
            <pc:sldMk cId="1294907772" sldId="276"/>
            <ac:picMk id="5" creationId="{33AA35B1-3959-47E7-B6ED-081A019B0FA9}"/>
          </ac:picMkLst>
        </pc:picChg>
      </pc:sldChg>
      <pc:sldChg chg="modSp">
        <pc:chgData name="Guest User" userId="S::urn:spo:anon#04e6f0e9cfbf338bc9e639ea1c638e4326d82b6a289a16966cd416e86b0c8d75::" providerId="AD" clId="Web-{1F7559C7-B2B6-0299-3853-413B093A800C}" dt="2021-06-22T21:44:18.232" v="8" actId="20577"/>
        <pc:sldMkLst>
          <pc:docMk/>
          <pc:sldMk cId="1195529851" sldId="281"/>
        </pc:sldMkLst>
        <pc:spChg chg="mod">
          <ac:chgData name="Guest User" userId="S::urn:spo:anon#04e6f0e9cfbf338bc9e639ea1c638e4326d82b6a289a16966cd416e86b0c8d75::" providerId="AD" clId="Web-{1F7559C7-B2B6-0299-3853-413B093A800C}" dt="2021-06-22T21:44:18.232" v="8" actId="20577"/>
          <ac:spMkLst>
            <pc:docMk/>
            <pc:sldMk cId="1195529851" sldId="281"/>
            <ac:spMk id="3" creationId="{26CCDF86-30CA-4DCF-AF12-B8AD49365BBE}"/>
          </ac:spMkLst>
        </pc:spChg>
      </pc:sldChg>
    </pc:docChg>
  </pc:docChgLst>
  <pc:docChgLst>
    <pc:chgData name="Bryce" userId="b74c7f7e-deea-4fec-b462-e807c24e05c8" providerId="ADAL" clId="{5E014055-9CC6-4367-BE34-4369A2E750C5}"/>
    <pc:docChg chg="undo redo custSel addSld delSld modSld sldOrd">
      <pc:chgData name="Bryce" userId="b74c7f7e-deea-4fec-b462-e807c24e05c8" providerId="ADAL" clId="{5E014055-9CC6-4367-BE34-4369A2E750C5}" dt="2021-06-28T14:58:16.108" v="7634" actId="14100"/>
      <pc:docMkLst>
        <pc:docMk/>
      </pc:docMkLst>
      <pc:sldChg chg="addSp delSp modSp mod setBg modNotesTx">
        <pc:chgData name="Bryce" userId="b74c7f7e-deea-4fec-b462-e807c24e05c8" providerId="ADAL" clId="{5E014055-9CC6-4367-BE34-4369A2E750C5}" dt="2021-06-24T20:56:48.795" v="6774" actId="20577"/>
        <pc:sldMkLst>
          <pc:docMk/>
          <pc:sldMk cId="109857222" sldId="256"/>
        </pc:sldMkLst>
        <pc:spChg chg="mod ord">
          <ac:chgData name="Bryce" userId="b74c7f7e-deea-4fec-b462-e807c24e05c8" providerId="ADAL" clId="{5E014055-9CC6-4367-BE34-4369A2E750C5}" dt="2021-06-20T18:45:00.698" v="149" actId="26606"/>
          <ac:spMkLst>
            <pc:docMk/>
            <pc:sldMk cId="109857222" sldId="256"/>
            <ac:spMk id="2" creationId="{00000000-0000-0000-0000-000000000000}"/>
          </ac:spMkLst>
        </pc:spChg>
        <pc:spChg chg="mod ord">
          <ac:chgData name="Bryce" userId="b74c7f7e-deea-4fec-b462-e807c24e05c8" providerId="ADAL" clId="{5E014055-9CC6-4367-BE34-4369A2E750C5}" dt="2021-06-20T18:45:00.698" v="149" actId="26606"/>
          <ac:spMkLst>
            <pc:docMk/>
            <pc:sldMk cId="109857222" sldId="256"/>
            <ac:spMk id="3" creationId="{00000000-0000-0000-0000-000000000000}"/>
          </ac:spMkLst>
        </pc:spChg>
        <pc:spChg chg="add del mod">
          <ac:chgData name="Bryce" userId="b74c7f7e-deea-4fec-b462-e807c24e05c8" providerId="ADAL" clId="{5E014055-9CC6-4367-BE34-4369A2E750C5}" dt="2021-06-24T20:55:35.096" v="6763"/>
          <ac:spMkLst>
            <pc:docMk/>
            <pc:sldMk cId="109857222" sldId="256"/>
            <ac:spMk id="8" creationId="{2542CDE7-7B5E-415C-B7DD-70246FA0320A}"/>
          </ac:spMkLst>
        </pc:spChg>
        <pc:spChg chg="add mod">
          <ac:chgData name="Bryce" userId="b74c7f7e-deea-4fec-b462-e807c24e05c8" providerId="ADAL" clId="{5E014055-9CC6-4367-BE34-4369A2E750C5}" dt="2021-06-24T20:56:48.795" v="6774" actId="20577"/>
          <ac:spMkLst>
            <pc:docMk/>
            <pc:sldMk cId="109857222" sldId="256"/>
            <ac:spMk id="9" creationId="{2A3F605E-3A2A-4EAD-8B5E-0361D8DB3DAF}"/>
          </ac:spMkLst>
        </pc:spChg>
        <pc:spChg chg="add del">
          <ac:chgData name="Bryce" userId="b74c7f7e-deea-4fec-b462-e807c24e05c8" providerId="ADAL" clId="{5E014055-9CC6-4367-BE34-4369A2E750C5}" dt="2021-06-20T18:45:00.698" v="149" actId="26606"/>
          <ac:spMkLst>
            <pc:docMk/>
            <pc:sldMk cId="109857222" sldId="256"/>
            <ac:spMk id="71" creationId="{B4D3D850-2041-4B7C-AED9-54DA385B14F7}"/>
          </ac:spMkLst>
        </pc:spChg>
        <pc:spChg chg="add del">
          <ac:chgData name="Bryce" userId="b74c7f7e-deea-4fec-b462-e807c24e05c8" providerId="ADAL" clId="{5E014055-9CC6-4367-BE34-4369A2E750C5}" dt="2021-06-20T18:45:00.698" v="149" actId="26606"/>
          <ac:spMkLst>
            <pc:docMk/>
            <pc:sldMk cId="109857222" sldId="256"/>
            <ac:spMk id="73" creationId="{B497CCB5-5FC2-473C-AFCC-2430CEF1DF71}"/>
          </ac:spMkLst>
        </pc:spChg>
        <pc:spChg chg="add del">
          <ac:chgData name="Bryce" userId="b74c7f7e-deea-4fec-b462-e807c24e05c8" providerId="ADAL" clId="{5E014055-9CC6-4367-BE34-4369A2E750C5}" dt="2021-06-20T18:45:00.698" v="149" actId="26606"/>
          <ac:spMkLst>
            <pc:docMk/>
            <pc:sldMk cId="109857222" sldId="256"/>
            <ac:spMk id="75" creationId="{599C8C75-BFDF-44E7-A028-EEB5EDD58817}"/>
          </ac:spMkLst>
        </pc:spChg>
        <pc:spChg chg="add">
          <ac:chgData name="Bryce" userId="b74c7f7e-deea-4fec-b462-e807c24e05c8" providerId="ADAL" clId="{5E014055-9CC6-4367-BE34-4369A2E750C5}" dt="2021-06-20T18:45:00.698" v="149" actId="26606"/>
          <ac:spMkLst>
            <pc:docMk/>
            <pc:sldMk cId="109857222" sldId="256"/>
            <ac:spMk id="137" creationId="{765F4110-C0FC-4D61-ACD2-A7C950EAE908}"/>
          </ac:spMkLst>
        </pc:spChg>
        <pc:picChg chg="add del mod">
          <ac:chgData name="Bryce" userId="b74c7f7e-deea-4fec-b462-e807c24e05c8" providerId="ADAL" clId="{5E014055-9CC6-4367-BE34-4369A2E750C5}" dt="2021-06-20T18:44:34.155" v="147" actId="478"/>
          <ac:picMkLst>
            <pc:docMk/>
            <pc:sldMk cId="109857222" sldId="256"/>
            <ac:picMk id="4" creationId="{34DD9129-CE3F-4939-82E3-AE221BA92A6C}"/>
          </ac:picMkLst>
        </pc:picChg>
        <pc:picChg chg="add mod ord">
          <ac:chgData name="Bryce" userId="b74c7f7e-deea-4fec-b462-e807c24e05c8" providerId="ADAL" clId="{5E014055-9CC6-4367-BE34-4369A2E750C5}" dt="2021-06-20T18:45:00.698" v="149" actId="26606"/>
          <ac:picMkLst>
            <pc:docMk/>
            <pc:sldMk cId="109857222" sldId="256"/>
            <ac:picMk id="2050" creationId="{28B61CED-BA13-405A-8964-7D3C7BCC9522}"/>
          </ac:picMkLst>
        </pc:picChg>
        <pc:picChg chg="add mod">
          <ac:chgData name="Bryce" userId="b74c7f7e-deea-4fec-b462-e807c24e05c8" providerId="ADAL" clId="{5E014055-9CC6-4367-BE34-4369A2E750C5}" dt="2021-06-20T18:45:00.698" v="149" actId="26606"/>
          <ac:picMkLst>
            <pc:docMk/>
            <pc:sldMk cId="109857222" sldId="256"/>
            <ac:picMk id="2052" creationId="{40D9504F-283A-4B2C-9066-DE9216FA6CB8}"/>
          </ac:picMkLst>
        </pc:picChg>
        <pc:cxnChg chg="add">
          <ac:chgData name="Bryce" userId="b74c7f7e-deea-4fec-b462-e807c24e05c8" providerId="ADAL" clId="{5E014055-9CC6-4367-BE34-4369A2E750C5}" dt="2021-06-20T18:45:00.698" v="149" actId="26606"/>
          <ac:cxnSpMkLst>
            <pc:docMk/>
            <pc:sldMk cId="109857222" sldId="256"/>
            <ac:cxnSpMk id="139" creationId="{CC94CBDB-A76C-499E-95AB-C0A049E3154E}"/>
          </ac:cxnSpMkLst>
        </pc:cxnChg>
      </pc:sldChg>
      <pc:sldChg chg="addSp delSp modSp new mod setBg modNotesTx">
        <pc:chgData name="Bryce" userId="b74c7f7e-deea-4fec-b462-e807c24e05c8" providerId="ADAL" clId="{5E014055-9CC6-4367-BE34-4369A2E750C5}" dt="2021-06-28T14:58:16.108" v="7634" actId="14100"/>
        <pc:sldMkLst>
          <pc:docMk/>
          <pc:sldMk cId="3871169495" sldId="257"/>
        </pc:sldMkLst>
        <pc:spChg chg="mod">
          <ac:chgData name="Bryce" userId="b74c7f7e-deea-4fec-b462-e807c24e05c8" providerId="ADAL" clId="{5E014055-9CC6-4367-BE34-4369A2E750C5}" dt="2021-06-20T18:48:59.267" v="169" actId="26606"/>
          <ac:spMkLst>
            <pc:docMk/>
            <pc:sldMk cId="3871169495" sldId="257"/>
            <ac:spMk id="2" creationId="{E81AE945-F352-48BA-9703-67772B536063}"/>
          </ac:spMkLst>
        </pc:spChg>
        <pc:spChg chg="mod ord">
          <ac:chgData name="Bryce" userId="b74c7f7e-deea-4fec-b462-e807c24e05c8" providerId="ADAL" clId="{5E014055-9CC6-4367-BE34-4369A2E750C5}" dt="2021-06-28T14:58:16.108" v="7634" actId="14100"/>
          <ac:spMkLst>
            <pc:docMk/>
            <pc:sldMk cId="3871169495" sldId="257"/>
            <ac:spMk id="3" creationId="{B749AF21-CE30-4413-B676-C50695902224}"/>
          </ac:spMkLst>
        </pc:spChg>
        <pc:spChg chg="add del">
          <ac:chgData name="Bryce" userId="b74c7f7e-deea-4fec-b462-e807c24e05c8" providerId="ADAL" clId="{5E014055-9CC6-4367-BE34-4369A2E750C5}" dt="2021-06-20T16:40:17.998" v="49"/>
          <ac:spMkLst>
            <pc:docMk/>
            <pc:sldMk cId="3871169495" sldId="257"/>
            <ac:spMk id="4" creationId="{D54482A6-0CD3-45D9-AB3C-AE11BC7B9F59}"/>
          </ac:spMkLst>
        </pc:spChg>
        <pc:spChg chg="add del">
          <ac:chgData name="Bryce" userId="b74c7f7e-deea-4fec-b462-e807c24e05c8" providerId="ADAL" clId="{5E014055-9CC6-4367-BE34-4369A2E750C5}" dt="2021-06-20T18:48:28.094" v="166"/>
          <ac:spMkLst>
            <pc:docMk/>
            <pc:sldMk cId="3871169495" sldId="257"/>
            <ac:spMk id="5" creationId="{5323DBEC-3247-4B19-98EC-16BB36D87BB5}"/>
          </ac:spMkLst>
        </pc:spChg>
        <pc:spChg chg="add">
          <ac:chgData name="Bryce" userId="b74c7f7e-deea-4fec-b462-e807c24e05c8" providerId="ADAL" clId="{5E014055-9CC6-4367-BE34-4369A2E750C5}" dt="2021-06-20T18:48:59.267" v="169" actId="26606"/>
          <ac:spMkLst>
            <pc:docMk/>
            <pc:sldMk cId="3871169495" sldId="257"/>
            <ac:spMk id="72" creationId="{17891482-C38A-4F0C-8183-0121632F0E47}"/>
          </ac:spMkLst>
        </pc:spChg>
        <pc:spChg chg="add">
          <ac:chgData name="Bryce" userId="b74c7f7e-deea-4fec-b462-e807c24e05c8" providerId="ADAL" clId="{5E014055-9CC6-4367-BE34-4369A2E750C5}" dt="2021-06-20T18:48:59.267" v="169" actId="26606"/>
          <ac:spMkLst>
            <pc:docMk/>
            <pc:sldMk cId="3871169495" sldId="257"/>
            <ac:spMk id="74" creationId="{DA4B6E73-2318-4814-8EB1-306D53723691}"/>
          </ac:spMkLst>
        </pc:spChg>
        <pc:picChg chg="add mod">
          <ac:chgData name="Bryce" userId="b74c7f7e-deea-4fec-b462-e807c24e05c8" providerId="ADAL" clId="{5E014055-9CC6-4367-BE34-4369A2E750C5}" dt="2021-06-20T18:48:59.267" v="169" actId="26606"/>
          <ac:picMkLst>
            <pc:docMk/>
            <pc:sldMk cId="3871169495" sldId="257"/>
            <ac:picMk id="6" creationId="{57092AD3-CA6B-4ABF-98C6-A0C1B6CADF32}"/>
          </ac:picMkLst>
        </pc:picChg>
        <pc:picChg chg="add mod">
          <ac:chgData name="Bryce" userId="b74c7f7e-deea-4fec-b462-e807c24e05c8" providerId="ADAL" clId="{5E014055-9CC6-4367-BE34-4369A2E750C5}" dt="2021-06-20T18:48:59.267" v="169" actId="26606"/>
          <ac:picMkLst>
            <pc:docMk/>
            <pc:sldMk cId="3871169495" sldId="257"/>
            <ac:picMk id="1027" creationId="{6E74E0C5-04B3-4B46-BC89-4564F9BB0364}"/>
          </ac:picMkLst>
        </pc:picChg>
      </pc:sldChg>
      <pc:sldChg chg="addSp delSp modSp new del mod setBg">
        <pc:chgData name="Bryce" userId="b74c7f7e-deea-4fec-b462-e807c24e05c8" providerId="ADAL" clId="{5E014055-9CC6-4367-BE34-4369A2E750C5}" dt="2021-06-20T19:09:44.548" v="543" actId="47"/>
        <pc:sldMkLst>
          <pc:docMk/>
          <pc:sldMk cId="106746513" sldId="258"/>
        </pc:sldMkLst>
        <pc:spChg chg="mod">
          <ac:chgData name="Bryce" userId="b74c7f7e-deea-4fec-b462-e807c24e05c8" providerId="ADAL" clId="{5E014055-9CC6-4367-BE34-4369A2E750C5}" dt="2021-06-20T19:08:46.504" v="539" actId="26606"/>
          <ac:spMkLst>
            <pc:docMk/>
            <pc:sldMk cId="106746513" sldId="258"/>
            <ac:spMk id="2" creationId="{9333E6E2-6E39-4AE2-BA75-B832CAEA90F1}"/>
          </ac:spMkLst>
        </pc:spChg>
        <pc:spChg chg="mod ord">
          <ac:chgData name="Bryce" userId="b74c7f7e-deea-4fec-b462-e807c24e05c8" providerId="ADAL" clId="{5E014055-9CC6-4367-BE34-4369A2E750C5}" dt="2021-06-20T19:08:46.504" v="539" actId="26606"/>
          <ac:spMkLst>
            <pc:docMk/>
            <pc:sldMk cId="106746513" sldId="258"/>
            <ac:spMk id="3" creationId="{C4C2B801-8FF4-4FA5-819E-951EF6A79093}"/>
          </ac:spMkLst>
        </pc:spChg>
        <pc:spChg chg="add del mod">
          <ac:chgData name="Bryce" userId="b74c7f7e-deea-4fec-b462-e807c24e05c8" providerId="ADAL" clId="{5E014055-9CC6-4367-BE34-4369A2E750C5}" dt="2021-06-20T19:07:00.765" v="510" actId="478"/>
          <ac:spMkLst>
            <pc:docMk/>
            <pc:sldMk cId="106746513" sldId="258"/>
            <ac:spMk id="5" creationId="{3C2A56F3-14C8-4E17-AF94-C9D7DA1E636C}"/>
          </ac:spMkLst>
        </pc:spChg>
        <pc:spChg chg="add del">
          <ac:chgData name="Bryce" userId="b74c7f7e-deea-4fec-b462-e807c24e05c8" providerId="ADAL" clId="{5E014055-9CC6-4367-BE34-4369A2E750C5}" dt="2021-06-20T19:07:18.195" v="511" actId="26606"/>
          <ac:spMkLst>
            <pc:docMk/>
            <pc:sldMk cId="106746513" sldId="258"/>
            <ac:spMk id="9" creationId="{FF9B822F-893E-44C8-963C-64F50ACECBB2}"/>
          </ac:spMkLst>
        </pc:spChg>
        <pc:spChg chg="add del">
          <ac:chgData name="Bryce" userId="b74c7f7e-deea-4fec-b462-e807c24e05c8" providerId="ADAL" clId="{5E014055-9CC6-4367-BE34-4369A2E750C5}" dt="2021-06-20T19:07:18.195" v="511" actId="26606"/>
          <ac:spMkLst>
            <pc:docMk/>
            <pc:sldMk cId="106746513" sldId="258"/>
            <ac:spMk id="11" creationId="{EBF87945-A001-489F-9D9B-7D9435F0B9CA}"/>
          </ac:spMkLst>
        </pc:spChg>
        <pc:spChg chg="add del">
          <ac:chgData name="Bryce" userId="b74c7f7e-deea-4fec-b462-e807c24e05c8" providerId="ADAL" clId="{5E014055-9CC6-4367-BE34-4369A2E750C5}" dt="2021-06-20T19:08:46.504" v="539" actId="26606"/>
          <ac:spMkLst>
            <pc:docMk/>
            <pc:sldMk cId="106746513" sldId="258"/>
            <ac:spMk id="16" creationId="{2B566528-1B12-4246-9431-5C2D7D081168}"/>
          </ac:spMkLst>
        </pc:spChg>
        <pc:spChg chg="add del">
          <ac:chgData name="Bryce" userId="b74c7f7e-deea-4fec-b462-e807c24e05c8" providerId="ADAL" clId="{5E014055-9CC6-4367-BE34-4369A2E750C5}" dt="2021-06-20T19:08:46.496" v="538" actId="26606"/>
          <ac:spMkLst>
            <pc:docMk/>
            <pc:sldMk cId="106746513" sldId="258"/>
            <ac:spMk id="26" creationId="{2B566528-1B12-4246-9431-5C2D7D081168}"/>
          </ac:spMkLst>
        </pc:spChg>
        <pc:spChg chg="add del">
          <ac:chgData name="Bryce" userId="b74c7f7e-deea-4fec-b462-e807c24e05c8" providerId="ADAL" clId="{5E014055-9CC6-4367-BE34-4369A2E750C5}" dt="2021-06-20T19:08:43.261" v="534" actId="26606"/>
          <ac:spMkLst>
            <pc:docMk/>
            <pc:sldMk cId="106746513" sldId="258"/>
            <ac:spMk id="29" creationId="{77C59BEC-C4CC-4741-B975-08C543178D3D}"/>
          </ac:spMkLst>
        </pc:spChg>
        <pc:spChg chg="add del">
          <ac:chgData name="Bryce" userId="b74c7f7e-deea-4fec-b462-e807c24e05c8" providerId="ADAL" clId="{5E014055-9CC6-4367-BE34-4369A2E750C5}" dt="2021-06-20T19:08:43.261" v="534" actId="26606"/>
          <ac:spMkLst>
            <pc:docMk/>
            <pc:sldMk cId="106746513" sldId="258"/>
            <ac:spMk id="31" creationId="{72DEF309-605D-4117-9340-6D589B6C3A34}"/>
          </ac:spMkLst>
        </pc:spChg>
        <pc:spChg chg="add del">
          <ac:chgData name="Bryce" userId="b74c7f7e-deea-4fec-b462-e807c24e05c8" providerId="ADAL" clId="{5E014055-9CC6-4367-BE34-4369A2E750C5}" dt="2021-06-20T19:08:43.261" v="534" actId="26606"/>
          <ac:spMkLst>
            <pc:docMk/>
            <pc:sldMk cId="106746513" sldId="258"/>
            <ac:spMk id="33" creationId="{A7B99495-F43F-4D80-A44F-2CB4764EB90B}"/>
          </ac:spMkLst>
        </pc:spChg>
        <pc:spChg chg="add">
          <ac:chgData name="Bryce" userId="b74c7f7e-deea-4fec-b462-e807c24e05c8" providerId="ADAL" clId="{5E014055-9CC6-4367-BE34-4369A2E750C5}" dt="2021-06-20T19:08:46.504" v="539" actId="26606"/>
          <ac:spMkLst>
            <pc:docMk/>
            <pc:sldMk cId="106746513" sldId="258"/>
            <ac:spMk id="39" creationId="{2B566528-1B12-4246-9431-5C2D7D081168}"/>
          </ac:spMkLst>
        </pc:spChg>
        <pc:spChg chg="add">
          <ac:chgData name="Bryce" userId="b74c7f7e-deea-4fec-b462-e807c24e05c8" providerId="ADAL" clId="{5E014055-9CC6-4367-BE34-4369A2E750C5}" dt="2021-06-20T19:08:46.504" v="539" actId="26606"/>
          <ac:spMkLst>
            <pc:docMk/>
            <pc:sldMk cId="106746513" sldId="258"/>
            <ac:spMk id="43" creationId="{D3F51FEB-38FB-4F6C-9F7B-2F2AFAB65463}"/>
          </ac:spMkLst>
        </pc:spChg>
        <pc:spChg chg="add">
          <ac:chgData name="Bryce" userId="b74c7f7e-deea-4fec-b462-e807c24e05c8" providerId="ADAL" clId="{5E014055-9CC6-4367-BE34-4369A2E750C5}" dt="2021-06-20T19:08:46.504" v="539" actId="26606"/>
          <ac:spMkLst>
            <pc:docMk/>
            <pc:sldMk cId="106746513" sldId="258"/>
            <ac:spMk id="44" creationId="{1E547BA6-BAE0-43BB-A7CA-60F69CE252F0}"/>
          </ac:spMkLst>
        </pc:spChg>
        <pc:grpChg chg="add del">
          <ac:chgData name="Bryce" userId="b74c7f7e-deea-4fec-b462-e807c24e05c8" providerId="ADAL" clId="{5E014055-9CC6-4367-BE34-4369A2E750C5}" dt="2021-06-20T19:08:46.504" v="539" actId="26606"/>
          <ac:grpSpMkLst>
            <pc:docMk/>
            <pc:sldMk cId="106746513" sldId="258"/>
            <ac:grpSpMk id="18" creationId="{828A5161-06F1-46CF-8AD7-844680A59E13}"/>
          </ac:grpSpMkLst>
        </pc:grpChg>
        <pc:grpChg chg="add del">
          <ac:chgData name="Bryce" userId="b74c7f7e-deea-4fec-b462-e807c24e05c8" providerId="ADAL" clId="{5E014055-9CC6-4367-BE34-4369A2E750C5}" dt="2021-06-20T19:08:46.504" v="539" actId="26606"/>
          <ac:grpSpMkLst>
            <pc:docMk/>
            <pc:sldMk cId="106746513" sldId="258"/>
            <ac:grpSpMk id="22" creationId="{5995D10D-E9C9-47DB-AE7E-801FEF38F5C9}"/>
          </ac:grpSpMkLst>
        </pc:grpChg>
        <pc:grpChg chg="add del">
          <ac:chgData name="Bryce" userId="b74c7f7e-deea-4fec-b462-e807c24e05c8" providerId="ADAL" clId="{5E014055-9CC6-4367-BE34-4369A2E750C5}" dt="2021-06-20T19:08:46.496" v="538" actId="26606"/>
          <ac:grpSpMkLst>
            <pc:docMk/>
            <pc:sldMk cId="106746513" sldId="258"/>
            <ac:grpSpMk id="27" creationId="{8E77C8C8-0B5F-40A4-8AE7-665FECB46FFE}"/>
          </ac:grpSpMkLst>
        </pc:grpChg>
        <pc:grpChg chg="add del">
          <ac:chgData name="Bryce" userId="b74c7f7e-deea-4fec-b462-e807c24e05c8" providerId="ADAL" clId="{5E014055-9CC6-4367-BE34-4369A2E750C5}" dt="2021-06-20T19:08:46.496" v="538" actId="26606"/>
          <ac:grpSpMkLst>
            <pc:docMk/>
            <pc:sldMk cId="106746513" sldId="258"/>
            <ac:grpSpMk id="35" creationId="{3EA7D759-6BEF-4CBD-A325-BCFA77832B3F}"/>
          </ac:grpSpMkLst>
        </pc:grpChg>
        <pc:grpChg chg="add">
          <ac:chgData name="Bryce" userId="b74c7f7e-deea-4fec-b462-e807c24e05c8" providerId="ADAL" clId="{5E014055-9CC6-4367-BE34-4369A2E750C5}" dt="2021-06-20T19:08:46.504" v="539" actId="26606"/>
          <ac:grpSpMkLst>
            <pc:docMk/>
            <pc:sldMk cId="106746513" sldId="258"/>
            <ac:grpSpMk id="40" creationId="{07EAA094-9CF6-4695-958A-33D9BCAA9474}"/>
          </ac:grpSpMkLst>
        </pc:grpChg>
        <pc:picChg chg="add mod ord">
          <ac:chgData name="Bryce" userId="b74c7f7e-deea-4fec-b462-e807c24e05c8" providerId="ADAL" clId="{5E014055-9CC6-4367-BE34-4369A2E750C5}" dt="2021-06-20T19:08:55.728" v="542" actId="14100"/>
          <ac:picMkLst>
            <pc:docMk/>
            <pc:sldMk cId="106746513" sldId="258"/>
            <ac:picMk id="4" creationId="{D47EF360-D13B-4F5E-9838-B73AB79AC205}"/>
          </ac:picMkLst>
        </pc:picChg>
      </pc:sldChg>
      <pc:sldChg chg="modSp new mod">
        <pc:chgData name="Bryce" userId="b74c7f7e-deea-4fec-b462-e807c24e05c8" providerId="ADAL" clId="{5E014055-9CC6-4367-BE34-4369A2E750C5}" dt="2021-06-20T18:59:14.015" v="379" actId="20577"/>
        <pc:sldMkLst>
          <pc:docMk/>
          <pc:sldMk cId="3712542041" sldId="259"/>
        </pc:sldMkLst>
        <pc:spChg chg="mod">
          <ac:chgData name="Bryce" userId="b74c7f7e-deea-4fec-b462-e807c24e05c8" providerId="ADAL" clId="{5E014055-9CC6-4367-BE34-4369A2E750C5}" dt="2021-06-20T18:54:30.215" v="355" actId="20577"/>
          <ac:spMkLst>
            <pc:docMk/>
            <pc:sldMk cId="3712542041" sldId="259"/>
            <ac:spMk id="2" creationId="{5E7CA365-EA17-4CFA-9648-C529E896B572}"/>
          </ac:spMkLst>
        </pc:spChg>
        <pc:spChg chg="mod">
          <ac:chgData name="Bryce" userId="b74c7f7e-deea-4fec-b462-e807c24e05c8" providerId="ADAL" clId="{5E014055-9CC6-4367-BE34-4369A2E750C5}" dt="2021-06-20T18:59:14.015" v="379" actId="20577"/>
          <ac:spMkLst>
            <pc:docMk/>
            <pc:sldMk cId="3712542041" sldId="259"/>
            <ac:spMk id="3" creationId="{016115D5-0973-4F62-B501-DD164877BEF1}"/>
          </ac:spMkLst>
        </pc:spChg>
      </pc:sldChg>
      <pc:sldChg chg="new">
        <pc:chgData name="Bryce" userId="b74c7f7e-deea-4fec-b462-e807c24e05c8" providerId="ADAL" clId="{5E014055-9CC6-4367-BE34-4369A2E750C5}" dt="2021-06-20T18:59:29.587" v="381" actId="680"/>
        <pc:sldMkLst>
          <pc:docMk/>
          <pc:sldMk cId="952779345" sldId="260"/>
        </pc:sldMkLst>
      </pc:sldChg>
      <pc:sldChg chg="new">
        <pc:chgData name="Bryce" userId="b74c7f7e-deea-4fec-b462-e807c24e05c8" providerId="ADAL" clId="{5E014055-9CC6-4367-BE34-4369A2E750C5}" dt="2021-06-20T18:59:29.878" v="382" actId="680"/>
        <pc:sldMkLst>
          <pc:docMk/>
          <pc:sldMk cId="2082067636" sldId="261"/>
        </pc:sldMkLst>
      </pc:sldChg>
      <pc:sldChg chg="addSp modSp new mod setBg modNotesTx">
        <pc:chgData name="Bryce" userId="b74c7f7e-deea-4fec-b462-e807c24e05c8" providerId="ADAL" clId="{5E014055-9CC6-4367-BE34-4369A2E750C5}" dt="2021-06-24T00:30:36.291" v="3590" actId="27636"/>
        <pc:sldMkLst>
          <pc:docMk/>
          <pc:sldMk cId="3711650737" sldId="262"/>
        </pc:sldMkLst>
        <pc:spChg chg="mod">
          <ac:chgData name="Bryce" userId="b74c7f7e-deea-4fec-b462-e807c24e05c8" providerId="ADAL" clId="{5E014055-9CC6-4367-BE34-4369A2E750C5}" dt="2021-06-23T01:00:10.478" v="708" actId="14100"/>
          <ac:spMkLst>
            <pc:docMk/>
            <pc:sldMk cId="3711650737" sldId="262"/>
            <ac:spMk id="2" creationId="{7F61FB66-B96B-4135-90A1-BEE61DAB8735}"/>
          </ac:spMkLst>
        </pc:spChg>
        <pc:spChg chg="mod">
          <ac:chgData name="Bryce" userId="b74c7f7e-deea-4fec-b462-e807c24e05c8" providerId="ADAL" clId="{5E014055-9CC6-4367-BE34-4369A2E750C5}" dt="2021-06-24T00:30:36.291" v="3590" actId="27636"/>
          <ac:spMkLst>
            <pc:docMk/>
            <pc:sldMk cId="3711650737" sldId="262"/>
            <ac:spMk id="3" creationId="{8322F4EF-6874-416C-9763-DF8268E7B39B}"/>
          </ac:spMkLst>
        </pc:spChg>
        <pc:spChg chg="add">
          <ac:chgData name="Bryce" userId="b74c7f7e-deea-4fec-b462-e807c24e05c8" providerId="ADAL" clId="{5E014055-9CC6-4367-BE34-4369A2E750C5}" dt="2021-06-23T01:00:04.604" v="707" actId="26606"/>
          <ac:spMkLst>
            <pc:docMk/>
            <pc:sldMk cId="3711650737" sldId="262"/>
            <ac:spMk id="8" creationId="{C7FA33FF-088D-4F16-95A2-2C64D353DEA8}"/>
          </ac:spMkLst>
        </pc:spChg>
        <pc:spChg chg="add">
          <ac:chgData name="Bryce" userId="b74c7f7e-deea-4fec-b462-e807c24e05c8" providerId="ADAL" clId="{5E014055-9CC6-4367-BE34-4369A2E750C5}" dt="2021-06-23T01:00:04.604" v="707" actId="26606"/>
          <ac:spMkLst>
            <pc:docMk/>
            <pc:sldMk cId="3711650737" sldId="262"/>
            <ac:spMk id="10" creationId="{A376EFB1-01CF-419F-ABF1-2AF02BBFCBD1}"/>
          </ac:spMkLst>
        </pc:spChg>
        <pc:spChg chg="add">
          <ac:chgData name="Bryce" userId="b74c7f7e-deea-4fec-b462-e807c24e05c8" providerId="ADAL" clId="{5E014055-9CC6-4367-BE34-4369A2E750C5}" dt="2021-06-23T01:00:04.604" v="707" actId="26606"/>
          <ac:spMkLst>
            <pc:docMk/>
            <pc:sldMk cId="3711650737" sldId="262"/>
            <ac:spMk id="12" creationId="{FF9DEA15-78BD-4750-AA18-B9F28A6D5AB8}"/>
          </ac:spMkLst>
        </pc:spChg>
        <pc:picChg chg="add mod">
          <ac:chgData name="Bryce" userId="b74c7f7e-deea-4fec-b462-e807c24e05c8" providerId="ADAL" clId="{5E014055-9CC6-4367-BE34-4369A2E750C5}" dt="2021-06-23T01:00:19.960" v="710" actId="1076"/>
          <ac:picMkLst>
            <pc:docMk/>
            <pc:sldMk cId="3711650737" sldId="262"/>
            <ac:picMk id="7" creationId="{45EC1A83-A42C-41DA-8EDD-33F6189462C0}"/>
          </ac:picMkLst>
        </pc:picChg>
      </pc:sldChg>
      <pc:sldChg chg="new del">
        <pc:chgData name="Bryce" userId="b74c7f7e-deea-4fec-b462-e807c24e05c8" providerId="ADAL" clId="{5E014055-9CC6-4367-BE34-4369A2E750C5}" dt="2021-06-23T01:03:22.272" v="726" actId="47"/>
        <pc:sldMkLst>
          <pc:docMk/>
          <pc:sldMk cId="123075311" sldId="263"/>
        </pc:sldMkLst>
      </pc:sldChg>
      <pc:sldChg chg="new del">
        <pc:chgData name="Bryce" userId="b74c7f7e-deea-4fec-b462-e807c24e05c8" providerId="ADAL" clId="{5E014055-9CC6-4367-BE34-4369A2E750C5}" dt="2021-06-23T01:03:22.663" v="727" actId="47"/>
        <pc:sldMkLst>
          <pc:docMk/>
          <pc:sldMk cId="4169357651" sldId="264"/>
        </pc:sldMkLst>
      </pc:sldChg>
      <pc:sldChg chg="addSp delSp modSp new mod modNotesTx">
        <pc:chgData name="Bryce" userId="b74c7f7e-deea-4fec-b462-e807c24e05c8" providerId="ADAL" clId="{5E014055-9CC6-4367-BE34-4369A2E750C5}" dt="2021-06-24T21:52:56.698" v="7347" actId="20577"/>
        <pc:sldMkLst>
          <pc:docMk/>
          <pc:sldMk cId="1740844627" sldId="265"/>
        </pc:sldMkLst>
        <pc:spChg chg="mod">
          <ac:chgData name="Bryce" userId="b74c7f7e-deea-4fec-b462-e807c24e05c8" providerId="ADAL" clId="{5E014055-9CC6-4367-BE34-4369A2E750C5}" dt="2021-06-20T19:13:00.019" v="548" actId="20577"/>
          <ac:spMkLst>
            <pc:docMk/>
            <pc:sldMk cId="1740844627" sldId="265"/>
            <ac:spMk id="2" creationId="{25D08104-7121-439C-9040-9F1E4C21BCA7}"/>
          </ac:spMkLst>
        </pc:spChg>
        <pc:spChg chg="mod">
          <ac:chgData name="Bryce" userId="b74c7f7e-deea-4fec-b462-e807c24e05c8" providerId="ADAL" clId="{5E014055-9CC6-4367-BE34-4369A2E750C5}" dt="2021-06-24T21:42:50.019" v="7108" actId="20577"/>
          <ac:spMkLst>
            <pc:docMk/>
            <pc:sldMk cId="1740844627" sldId="265"/>
            <ac:spMk id="3" creationId="{F657F9FE-8E2D-4909-AF62-B39BB6106921}"/>
          </ac:spMkLst>
        </pc:spChg>
        <pc:spChg chg="mod">
          <ac:chgData name="Bryce" userId="b74c7f7e-deea-4fec-b462-e807c24e05c8" providerId="ADAL" clId="{5E014055-9CC6-4367-BE34-4369A2E750C5}" dt="2021-06-24T00:57:30.521" v="3619" actId="1076"/>
          <ac:spMkLst>
            <pc:docMk/>
            <pc:sldMk cId="1740844627" sldId="265"/>
            <ac:spMk id="4" creationId="{87E8507E-D0E5-4E30-9E5C-C02F69768406}"/>
          </ac:spMkLst>
        </pc:spChg>
        <pc:picChg chg="add mod">
          <ac:chgData name="Bryce" userId="b74c7f7e-deea-4fec-b462-e807c24e05c8" providerId="ADAL" clId="{5E014055-9CC6-4367-BE34-4369A2E750C5}" dt="2021-06-21T00:31:20.912" v="656" actId="14100"/>
          <ac:picMkLst>
            <pc:docMk/>
            <pc:sldMk cId="1740844627" sldId="265"/>
            <ac:picMk id="5" creationId="{1393D596-5D9E-4DF5-806F-C15F212503FE}"/>
          </ac:picMkLst>
        </pc:picChg>
        <pc:picChg chg="del mod">
          <ac:chgData name="Bryce" userId="b74c7f7e-deea-4fec-b462-e807c24e05c8" providerId="ADAL" clId="{5E014055-9CC6-4367-BE34-4369A2E750C5}" dt="2021-06-24T17:57:38.318" v="4331" actId="478"/>
          <ac:picMkLst>
            <pc:docMk/>
            <pc:sldMk cId="1740844627" sldId="265"/>
            <ac:picMk id="6" creationId="{3CBBB82D-FC9E-4B78-93E7-BF116E9845C8}"/>
          </ac:picMkLst>
        </pc:picChg>
        <pc:picChg chg="mod">
          <ac:chgData name="Bryce" userId="b74c7f7e-deea-4fec-b462-e807c24e05c8" providerId="ADAL" clId="{5E014055-9CC6-4367-BE34-4369A2E750C5}" dt="2021-06-24T17:57:45.780" v="4333" actId="1076"/>
          <ac:picMkLst>
            <pc:docMk/>
            <pc:sldMk cId="1740844627" sldId="265"/>
            <ac:picMk id="7" creationId="{55864C4A-E421-4C0A-B7B4-39401CF79A9A}"/>
          </ac:picMkLst>
        </pc:picChg>
      </pc:sldChg>
      <pc:sldChg chg="modSp mod">
        <pc:chgData name="Bryce" userId="b74c7f7e-deea-4fec-b462-e807c24e05c8" providerId="ADAL" clId="{5E014055-9CC6-4367-BE34-4369A2E750C5}" dt="2021-06-24T21:07:50.648" v="7023" actId="20577"/>
        <pc:sldMkLst>
          <pc:docMk/>
          <pc:sldMk cId="1775903560" sldId="270"/>
        </pc:sldMkLst>
        <pc:spChg chg="mod">
          <ac:chgData name="Bryce" userId="b74c7f7e-deea-4fec-b462-e807c24e05c8" providerId="ADAL" clId="{5E014055-9CC6-4367-BE34-4369A2E750C5}" dt="2021-06-24T21:07:50.648" v="7023" actId="20577"/>
          <ac:spMkLst>
            <pc:docMk/>
            <pc:sldMk cId="1775903560" sldId="270"/>
            <ac:spMk id="15" creationId="{44231D22-4BE0-4335-BB49-3F53091E6453}"/>
          </ac:spMkLst>
        </pc:spChg>
      </pc:sldChg>
      <pc:sldChg chg="modSp mod">
        <pc:chgData name="Bryce" userId="b74c7f7e-deea-4fec-b462-e807c24e05c8" providerId="ADAL" clId="{5E014055-9CC6-4367-BE34-4369A2E750C5}" dt="2021-06-23T12:58:10.073" v="1419"/>
        <pc:sldMkLst>
          <pc:docMk/>
          <pc:sldMk cId="1333769419" sldId="279"/>
        </pc:sldMkLst>
        <pc:spChg chg="mod">
          <ac:chgData name="Bryce" userId="b74c7f7e-deea-4fec-b462-e807c24e05c8" providerId="ADAL" clId="{5E014055-9CC6-4367-BE34-4369A2E750C5}" dt="2021-06-23T12:58:10.073" v="1419"/>
          <ac:spMkLst>
            <pc:docMk/>
            <pc:sldMk cId="1333769419" sldId="279"/>
            <ac:spMk id="15" creationId="{44231D22-4BE0-4335-BB49-3F53091E6453}"/>
          </ac:spMkLst>
        </pc:spChg>
      </pc:sldChg>
      <pc:sldChg chg="addSp modSp mod ord setBg delDesignElem modNotesTx">
        <pc:chgData name="Bryce" userId="b74c7f7e-deea-4fec-b462-e807c24e05c8" providerId="ADAL" clId="{5E014055-9CC6-4367-BE34-4369A2E750C5}" dt="2021-06-24T15:04:08.462" v="3671" actId="20577"/>
        <pc:sldMkLst>
          <pc:docMk/>
          <pc:sldMk cId="316624557" sldId="283"/>
        </pc:sldMkLst>
        <pc:spChg chg="mod">
          <ac:chgData name="Bryce" userId="b74c7f7e-deea-4fec-b462-e807c24e05c8" providerId="ADAL" clId="{5E014055-9CC6-4367-BE34-4369A2E750C5}" dt="2021-06-23T12:46:11.594" v="1291" actId="1076"/>
          <ac:spMkLst>
            <pc:docMk/>
            <pc:sldMk cId="316624557" sldId="283"/>
            <ac:spMk id="5" creationId="{70ECBA94-BFEA-4D89-A99C-252D2C4AA65A}"/>
          </ac:spMkLst>
        </pc:spChg>
        <pc:spChg chg="mod">
          <ac:chgData name="Bryce" userId="b74c7f7e-deea-4fec-b462-e807c24e05c8" providerId="ADAL" clId="{5E014055-9CC6-4367-BE34-4369A2E750C5}" dt="2021-06-24T15:04:08.462" v="3671" actId="20577"/>
          <ac:spMkLst>
            <pc:docMk/>
            <pc:sldMk cId="316624557" sldId="283"/>
            <ac:spMk id="7" creationId="{4242A0F9-3CBC-4133-A680-C267DCD16387}"/>
          </ac:spMkLst>
        </pc:spChg>
        <pc:spChg chg="mod">
          <ac:chgData name="Bryce" userId="b74c7f7e-deea-4fec-b462-e807c24e05c8" providerId="ADAL" clId="{5E014055-9CC6-4367-BE34-4369A2E750C5}" dt="2021-06-23T12:55:09.976" v="1366" actId="27636"/>
          <ac:spMkLst>
            <pc:docMk/>
            <pc:sldMk cId="316624557" sldId="283"/>
            <ac:spMk id="9" creationId="{66B1D4E1-379E-4A66-B36C-6A8DE9C776BC}"/>
          </ac:spMkLst>
        </pc:spChg>
        <pc:spChg chg="add">
          <ac:chgData name="Bryce" userId="b74c7f7e-deea-4fec-b462-e807c24e05c8" providerId="ADAL" clId="{5E014055-9CC6-4367-BE34-4369A2E750C5}" dt="2021-06-23T01:10:06.785" v="755" actId="26606"/>
          <ac:spMkLst>
            <pc:docMk/>
            <pc:sldMk cId="316624557" sldId="283"/>
            <ac:spMk id="14" creationId="{4C608BEB-860E-4094-8511-78603564A75E}"/>
          </ac:spMkLst>
        </pc:spChg>
        <pc:cxnChg chg="add">
          <ac:chgData name="Bryce" userId="b74c7f7e-deea-4fec-b462-e807c24e05c8" providerId="ADAL" clId="{5E014055-9CC6-4367-BE34-4369A2E750C5}" dt="2021-06-23T01:10:06.785" v="755" actId="26606"/>
          <ac:cxnSpMkLst>
            <pc:docMk/>
            <pc:sldMk cId="316624557" sldId="283"/>
            <ac:cxnSpMk id="16" creationId="{1F16A8D4-FE87-4604-88B2-394B5D1EB437}"/>
          </ac:cxnSpMkLst>
        </pc:cxnChg>
      </pc:sldChg>
      <pc:sldChg chg="addSp modSp new del mod">
        <pc:chgData name="Bryce" userId="b74c7f7e-deea-4fec-b462-e807c24e05c8" providerId="ADAL" clId="{5E014055-9CC6-4367-BE34-4369A2E750C5}" dt="2021-06-23T01:03:19.403" v="724" actId="47"/>
        <pc:sldMkLst>
          <pc:docMk/>
          <pc:sldMk cId="3020950589" sldId="283"/>
        </pc:sldMkLst>
        <pc:spChg chg="mod">
          <ac:chgData name="Bryce" userId="b74c7f7e-deea-4fec-b462-e807c24e05c8" providerId="ADAL" clId="{5E014055-9CC6-4367-BE34-4369A2E750C5}" dt="2021-06-23T00:59:38.134" v="705" actId="20577"/>
          <ac:spMkLst>
            <pc:docMk/>
            <pc:sldMk cId="3020950589" sldId="283"/>
            <ac:spMk id="2" creationId="{9D639CEC-77B7-44EA-81F6-5DDAD22EF1C1}"/>
          </ac:spMkLst>
        </pc:spChg>
        <pc:picChg chg="add mod">
          <ac:chgData name="Bryce" userId="b74c7f7e-deea-4fec-b462-e807c24e05c8" providerId="ADAL" clId="{5E014055-9CC6-4367-BE34-4369A2E750C5}" dt="2021-06-23T00:59:02.990" v="661" actId="1076"/>
          <ac:picMkLst>
            <pc:docMk/>
            <pc:sldMk cId="3020950589" sldId="283"/>
            <ac:picMk id="7" creationId="{0AA21840-53F4-461F-93B1-C3D60748EF93}"/>
          </ac:picMkLst>
        </pc:picChg>
      </pc:sldChg>
      <pc:sldChg chg="delSp add del setBg delDesignElem">
        <pc:chgData name="Bryce" userId="b74c7f7e-deea-4fec-b462-e807c24e05c8" providerId="ADAL" clId="{5E014055-9CC6-4367-BE34-4369A2E750C5}" dt="2021-06-23T01:09:56.350" v="754" actId="47"/>
        <pc:sldMkLst>
          <pc:docMk/>
          <pc:sldMk cId="965849117" sldId="284"/>
        </pc:sldMkLst>
        <pc:spChg chg="del">
          <ac:chgData name="Bryce" userId="b74c7f7e-deea-4fec-b462-e807c24e05c8" providerId="ADAL" clId="{5E014055-9CC6-4367-BE34-4369A2E750C5}" dt="2021-06-23T01:09:54.303" v="753"/>
          <ac:spMkLst>
            <pc:docMk/>
            <pc:sldMk cId="965849117" sldId="284"/>
            <ac:spMk id="14" creationId="{4C608BEB-860E-4094-8511-78603564A75E}"/>
          </ac:spMkLst>
        </pc:spChg>
        <pc:cxnChg chg="del">
          <ac:chgData name="Bryce" userId="b74c7f7e-deea-4fec-b462-e807c24e05c8" providerId="ADAL" clId="{5E014055-9CC6-4367-BE34-4369A2E750C5}" dt="2021-06-23T01:09:54.303" v="753"/>
          <ac:cxnSpMkLst>
            <pc:docMk/>
            <pc:sldMk cId="965849117" sldId="284"/>
            <ac:cxnSpMk id="16" creationId="{1F16A8D4-FE87-4604-88B2-394B5D1EB437}"/>
          </ac:cxnSpMkLst>
        </pc:cxnChg>
      </pc:sldChg>
      <pc:sldChg chg="new del">
        <pc:chgData name="Bryce" userId="b74c7f7e-deea-4fec-b462-e807c24e05c8" providerId="ADAL" clId="{5E014055-9CC6-4367-BE34-4369A2E750C5}" dt="2021-06-23T01:03:21.251" v="725" actId="47"/>
        <pc:sldMkLst>
          <pc:docMk/>
          <pc:sldMk cId="1216786023" sldId="284"/>
        </pc:sldMkLst>
      </pc:sldChg>
      <pc:sldChg chg="addSp delSp modSp add del mod delDesignElem">
        <pc:chgData name="Bryce" userId="b74c7f7e-deea-4fec-b462-e807c24e05c8" providerId="ADAL" clId="{5E014055-9CC6-4367-BE34-4369A2E750C5}" dt="2021-06-23T12:19:22.451" v="1096" actId="1076"/>
        <pc:sldMkLst>
          <pc:docMk/>
          <pc:sldMk cId="2813915327" sldId="284"/>
        </pc:sldMkLst>
        <pc:spChg chg="mod">
          <ac:chgData name="Bryce" userId="b74c7f7e-deea-4fec-b462-e807c24e05c8" providerId="ADAL" clId="{5E014055-9CC6-4367-BE34-4369A2E750C5}" dt="2021-06-23T12:16:15.444" v="1091" actId="20577"/>
          <ac:spMkLst>
            <pc:docMk/>
            <pc:sldMk cId="2813915327" sldId="284"/>
            <ac:spMk id="5" creationId="{A9CF7B6A-B60D-482F-A236-FDFCF28C6285}"/>
          </ac:spMkLst>
        </pc:spChg>
        <pc:spChg chg="add">
          <ac:chgData name="Bryce" userId="b74c7f7e-deea-4fec-b462-e807c24e05c8" providerId="ADAL" clId="{5E014055-9CC6-4367-BE34-4369A2E750C5}" dt="2021-06-23T01:13:39.777" v="804"/>
          <ac:spMkLst>
            <pc:docMk/>
            <pc:sldMk cId="2813915327" sldId="284"/>
            <ac:spMk id="8" creationId="{C5176844-69C3-4F79-BE38-EA5BDDF4FEA4}"/>
          </ac:spMkLst>
        </pc:spChg>
        <pc:spChg chg="add">
          <ac:chgData name="Bryce" userId="b74c7f7e-deea-4fec-b462-e807c24e05c8" providerId="ADAL" clId="{5E014055-9CC6-4367-BE34-4369A2E750C5}" dt="2021-06-23T01:13:39.777" v="804"/>
          <ac:spMkLst>
            <pc:docMk/>
            <pc:sldMk cId="2813915327" sldId="284"/>
            <ac:spMk id="10" creationId="{1CF1AAE4-D0BC-430F-A613-7BBAAECA0C2D}"/>
          </ac:spMkLst>
        </pc:spChg>
        <pc:spChg chg="add">
          <ac:chgData name="Bryce" userId="b74c7f7e-deea-4fec-b462-e807c24e05c8" providerId="ADAL" clId="{5E014055-9CC6-4367-BE34-4369A2E750C5}" dt="2021-06-23T01:13:39.777" v="804"/>
          <ac:spMkLst>
            <pc:docMk/>
            <pc:sldMk cId="2813915327" sldId="284"/>
            <ac:spMk id="12" creationId="{A101E513-AF74-4E9D-A31F-99664250722D}"/>
          </ac:spMkLst>
        </pc:spChg>
        <pc:picChg chg="del">
          <ac:chgData name="Bryce" userId="b74c7f7e-deea-4fec-b462-e807c24e05c8" providerId="ADAL" clId="{5E014055-9CC6-4367-BE34-4369A2E750C5}" dt="2021-06-23T12:16:43.800" v="1092" actId="478"/>
          <ac:picMkLst>
            <pc:docMk/>
            <pc:sldMk cId="2813915327" sldId="284"/>
            <ac:picMk id="3" creationId="{A03037BA-30FE-4F82-B35F-60185B8FA538}"/>
          </ac:picMkLst>
        </pc:picChg>
        <pc:picChg chg="add mod">
          <ac:chgData name="Bryce" userId="b74c7f7e-deea-4fec-b462-e807c24e05c8" providerId="ADAL" clId="{5E014055-9CC6-4367-BE34-4369A2E750C5}" dt="2021-06-23T12:19:22.451" v="1096" actId="1076"/>
          <ac:picMkLst>
            <pc:docMk/>
            <pc:sldMk cId="2813915327" sldId="284"/>
            <ac:picMk id="9" creationId="{17811C29-FEC8-457E-A6E4-785CB727B02C}"/>
          </ac:picMkLst>
        </pc:picChg>
      </pc:sldChg>
      <pc:sldChg chg="addSp delSp modSp add mod delCm modCm modNotesTx">
        <pc:chgData name="Bryce" userId="b74c7f7e-deea-4fec-b462-e807c24e05c8" providerId="ADAL" clId="{5E014055-9CC6-4367-BE34-4369A2E750C5}" dt="2021-06-24T23:04:36.713" v="7633" actId="1592"/>
        <pc:sldMkLst>
          <pc:docMk/>
          <pc:sldMk cId="431989584" sldId="285"/>
        </pc:sldMkLst>
        <pc:spChg chg="add del mod">
          <ac:chgData name="Bryce" userId="b74c7f7e-deea-4fec-b462-e807c24e05c8" providerId="ADAL" clId="{5E014055-9CC6-4367-BE34-4369A2E750C5}" dt="2021-06-24T00:33:14.339" v="3604" actId="478"/>
          <ac:spMkLst>
            <pc:docMk/>
            <pc:sldMk cId="431989584" sldId="285"/>
            <ac:spMk id="2" creationId="{A7D92787-CF62-4022-962E-73CE18CE2626}"/>
          </ac:spMkLst>
        </pc:spChg>
        <pc:spChg chg="del">
          <ac:chgData name="Bryce" userId="b74c7f7e-deea-4fec-b462-e807c24e05c8" providerId="ADAL" clId="{5E014055-9CC6-4367-BE34-4369A2E750C5}" dt="2021-06-23T15:12:15.812" v="1474" actId="478"/>
          <ac:spMkLst>
            <pc:docMk/>
            <pc:sldMk cId="431989584" sldId="285"/>
            <ac:spMk id="2" creationId="{E533CBA4-339A-4D57-9C6E-70E3D005A840}"/>
          </ac:spMkLst>
        </pc:spChg>
        <pc:spChg chg="del mod">
          <ac:chgData name="Bryce" userId="b74c7f7e-deea-4fec-b462-e807c24e05c8" providerId="ADAL" clId="{5E014055-9CC6-4367-BE34-4369A2E750C5}" dt="2021-06-23T15:12:25.144" v="1479" actId="478"/>
          <ac:spMkLst>
            <pc:docMk/>
            <pc:sldMk cId="431989584" sldId="285"/>
            <ac:spMk id="3" creationId="{569C2830-DA2F-4465-B230-E27AA48564BB}"/>
          </ac:spMkLst>
        </pc:spChg>
        <pc:spChg chg="mod">
          <ac:chgData name="Bryce" userId="b74c7f7e-deea-4fec-b462-e807c24e05c8" providerId="ADAL" clId="{5E014055-9CC6-4367-BE34-4369A2E750C5}" dt="2021-06-24T15:13:41.206" v="3767" actId="27636"/>
          <ac:spMkLst>
            <pc:docMk/>
            <pc:sldMk cId="431989584" sldId="285"/>
            <ac:spMk id="4" creationId="{9628CE46-D93C-4AAF-B412-A165AEF77719}"/>
          </ac:spMkLst>
        </pc:spChg>
        <pc:spChg chg="add mod">
          <ac:chgData name="Bryce" userId="b74c7f7e-deea-4fec-b462-e807c24e05c8" providerId="ADAL" clId="{5E014055-9CC6-4367-BE34-4369A2E750C5}" dt="2021-06-24T18:48:25.392" v="5504" actId="20577"/>
          <ac:spMkLst>
            <pc:docMk/>
            <pc:sldMk cId="431989584" sldId="285"/>
            <ac:spMk id="5" creationId="{C4C708F8-BDC3-475B-9E56-6D427E5E436D}"/>
          </ac:spMkLst>
        </pc:spChg>
        <pc:spChg chg="add del mod">
          <ac:chgData name="Bryce" userId="b74c7f7e-deea-4fec-b462-e807c24e05c8" providerId="ADAL" clId="{5E014055-9CC6-4367-BE34-4369A2E750C5}" dt="2021-06-23T15:12:22.903" v="1477" actId="478"/>
          <ac:spMkLst>
            <pc:docMk/>
            <pc:sldMk cId="431989584" sldId="285"/>
            <ac:spMk id="6" creationId="{FC72F7F9-4D61-4EF2-94BF-DD1FCCA9D4B2}"/>
          </ac:spMkLst>
        </pc:spChg>
        <pc:spChg chg="del">
          <ac:chgData name="Bryce" userId="b74c7f7e-deea-4fec-b462-e807c24e05c8" providerId="ADAL" clId="{5E014055-9CC6-4367-BE34-4369A2E750C5}" dt="2021-06-23T15:12:20.091" v="1476" actId="478"/>
          <ac:spMkLst>
            <pc:docMk/>
            <pc:sldMk cId="431989584" sldId="285"/>
            <ac:spMk id="9" creationId="{94C8CECF-EC9B-4557-9766-8FC71464C8DB}"/>
          </ac:spMkLst>
        </pc:spChg>
        <pc:spChg chg="add mod">
          <ac:chgData name="Bryce" userId="b74c7f7e-deea-4fec-b462-e807c24e05c8" providerId="ADAL" clId="{5E014055-9CC6-4367-BE34-4369A2E750C5}" dt="2021-06-24T18:12:21.652" v="5065" actId="14100"/>
          <ac:spMkLst>
            <pc:docMk/>
            <pc:sldMk cId="431989584" sldId="285"/>
            <ac:spMk id="9" creationId="{B2609C45-4B82-4A0D-8C19-52C53E9F5236}"/>
          </ac:spMkLst>
        </pc:spChg>
        <pc:spChg chg="del">
          <ac:chgData name="Bryce" userId="b74c7f7e-deea-4fec-b462-e807c24e05c8" providerId="ADAL" clId="{5E014055-9CC6-4367-BE34-4369A2E750C5}" dt="2021-06-23T15:12:20.091" v="1476" actId="478"/>
          <ac:spMkLst>
            <pc:docMk/>
            <pc:sldMk cId="431989584" sldId="285"/>
            <ac:spMk id="10" creationId="{52BBF0BA-AD3B-4F25-9B4E-909F8D7BD98C}"/>
          </ac:spMkLst>
        </pc:spChg>
        <pc:spChg chg="del">
          <ac:chgData name="Bryce" userId="b74c7f7e-deea-4fec-b462-e807c24e05c8" providerId="ADAL" clId="{5E014055-9CC6-4367-BE34-4369A2E750C5}" dt="2021-06-23T15:12:13.664" v="1473" actId="478"/>
          <ac:spMkLst>
            <pc:docMk/>
            <pc:sldMk cId="431989584" sldId="285"/>
            <ac:spMk id="11" creationId="{C7E76155-CF39-4879-83F5-0A1DC79EEDD5}"/>
          </ac:spMkLst>
        </pc:spChg>
        <pc:spChg chg="add mod">
          <ac:chgData name="Bryce" userId="b74c7f7e-deea-4fec-b462-e807c24e05c8" providerId="ADAL" clId="{5E014055-9CC6-4367-BE34-4369A2E750C5}" dt="2021-06-24T20:43:50.574" v="6474" actId="20577"/>
          <ac:spMkLst>
            <pc:docMk/>
            <pc:sldMk cId="431989584" sldId="285"/>
            <ac:spMk id="13" creationId="{A4B0D733-B087-4124-8107-B0D59EF6B1D5}"/>
          </ac:spMkLst>
        </pc:spChg>
        <pc:spChg chg="add mod">
          <ac:chgData name="Bryce" userId="b74c7f7e-deea-4fec-b462-e807c24e05c8" providerId="ADAL" clId="{5E014055-9CC6-4367-BE34-4369A2E750C5}" dt="2021-06-24T21:04:17.276" v="7017" actId="20577"/>
          <ac:spMkLst>
            <pc:docMk/>
            <pc:sldMk cId="431989584" sldId="285"/>
            <ac:spMk id="14" creationId="{73C66A8F-424F-4024-97EC-DE26BF87320C}"/>
          </ac:spMkLst>
        </pc:spChg>
        <pc:picChg chg="add mod">
          <ac:chgData name="Bryce" userId="b74c7f7e-deea-4fec-b462-e807c24e05c8" providerId="ADAL" clId="{5E014055-9CC6-4367-BE34-4369A2E750C5}" dt="2021-06-24T21:04:05.943" v="7009" actId="1076"/>
          <ac:picMkLst>
            <pc:docMk/>
            <pc:sldMk cId="431989584" sldId="285"/>
            <ac:picMk id="6" creationId="{0323E3C9-E62C-4EFC-A281-84F442DAA93B}"/>
          </ac:picMkLst>
        </pc:picChg>
        <pc:picChg chg="add mod">
          <ac:chgData name="Bryce" userId="b74c7f7e-deea-4fec-b462-e807c24e05c8" providerId="ADAL" clId="{5E014055-9CC6-4367-BE34-4369A2E750C5}" dt="2021-06-23T15:13:25.937" v="1490" actId="1076"/>
          <ac:picMkLst>
            <pc:docMk/>
            <pc:sldMk cId="431989584" sldId="285"/>
            <ac:picMk id="12" creationId="{4F126381-35EC-4BE8-964E-5A469476E014}"/>
          </ac:picMkLst>
        </pc:picChg>
        <pc:picChg chg="add del mod">
          <ac:chgData name="Bryce" userId="b74c7f7e-deea-4fec-b462-e807c24e05c8" providerId="ADAL" clId="{5E014055-9CC6-4367-BE34-4369A2E750C5}" dt="2021-06-24T21:03:44.441" v="7006" actId="478"/>
          <ac:picMkLst>
            <pc:docMk/>
            <pc:sldMk cId="431989584" sldId="285"/>
            <ac:picMk id="15" creationId="{14E10908-21AB-4980-855E-F3799D0A3A71}"/>
          </ac:picMkLst>
        </pc:picChg>
        <pc:picChg chg="del">
          <ac:chgData name="Bryce" userId="b74c7f7e-deea-4fec-b462-e807c24e05c8" providerId="ADAL" clId="{5E014055-9CC6-4367-BE34-4369A2E750C5}" dt="2021-06-23T15:12:20.091" v="1476" actId="478"/>
          <ac:picMkLst>
            <pc:docMk/>
            <pc:sldMk cId="431989584" sldId="285"/>
            <ac:picMk id="42" creationId="{B300BFF7-E808-4AF4-BEA3-0B52496BD8C9}"/>
          </ac:picMkLst>
        </pc:picChg>
      </pc:sldChg>
      <pc:sldChg chg="addSp delSp modSp add mod setBg delDesignElem">
        <pc:chgData name="Bryce" userId="b74c7f7e-deea-4fec-b462-e807c24e05c8" providerId="ADAL" clId="{5E014055-9CC6-4367-BE34-4369A2E750C5}" dt="2021-06-24T18:47:56.750" v="5497" actId="20577"/>
        <pc:sldMkLst>
          <pc:docMk/>
          <pc:sldMk cId="580036370" sldId="286"/>
        </pc:sldMkLst>
        <pc:spChg chg="mod">
          <ac:chgData name="Bryce" userId="b74c7f7e-deea-4fec-b462-e807c24e05c8" providerId="ADAL" clId="{5E014055-9CC6-4367-BE34-4369A2E750C5}" dt="2021-06-23T20:19:16.889" v="2917" actId="27636"/>
          <ac:spMkLst>
            <pc:docMk/>
            <pc:sldMk cId="580036370" sldId="286"/>
            <ac:spMk id="2" creationId="{E3D448D3-6D6D-4A0B-B835-4EFB79B7E632}"/>
          </ac:spMkLst>
        </pc:spChg>
        <pc:spChg chg="mod">
          <ac:chgData name="Bryce" userId="b74c7f7e-deea-4fec-b462-e807c24e05c8" providerId="ADAL" clId="{5E014055-9CC6-4367-BE34-4369A2E750C5}" dt="2021-06-24T18:47:56.750" v="5497" actId="20577"/>
          <ac:spMkLst>
            <pc:docMk/>
            <pc:sldMk cId="580036370" sldId="286"/>
            <ac:spMk id="3" creationId="{19C83503-BFA3-4B6D-87DA-FAE2102D67B8}"/>
          </ac:spMkLst>
        </pc:spChg>
        <pc:spChg chg="add del">
          <ac:chgData name="Bryce" userId="b74c7f7e-deea-4fec-b462-e807c24e05c8" providerId="ADAL" clId="{5E014055-9CC6-4367-BE34-4369A2E750C5}" dt="2021-06-23T15:14:36.880" v="1502" actId="26606"/>
          <ac:spMkLst>
            <pc:docMk/>
            <pc:sldMk cId="580036370" sldId="286"/>
            <ac:spMk id="5" creationId="{C7FA33FF-088D-4F16-95A2-2C64D353DEA8}"/>
          </ac:spMkLst>
        </pc:spChg>
        <pc:spChg chg="add del">
          <ac:chgData name="Bryce" userId="b74c7f7e-deea-4fec-b462-e807c24e05c8" providerId="ADAL" clId="{5E014055-9CC6-4367-BE34-4369A2E750C5}" dt="2021-06-23T15:14:36.880" v="1502" actId="26606"/>
          <ac:spMkLst>
            <pc:docMk/>
            <pc:sldMk cId="580036370" sldId="286"/>
            <ac:spMk id="6" creationId="{A376EFB1-01CF-419F-ABF1-2AF02BBFCBD1}"/>
          </ac:spMkLst>
        </pc:spChg>
        <pc:spChg chg="add del">
          <ac:chgData name="Bryce" userId="b74c7f7e-deea-4fec-b462-e807c24e05c8" providerId="ADAL" clId="{5E014055-9CC6-4367-BE34-4369A2E750C5}" dt="2021-06-23T15:14:36.880" v="1502" actId="26606"/>
          <ac:spMkLst>
            <pc:docMk/>
            <pc:sldMk cId="580036370" sldId="286"/>
            <ac:spMk id="7" creationId="{FF9DEA15-78BD-4750-AA18-B9F28A6D5AB8}"/>
          </ac:spMkLst>
        </pc:spChg>
        <pc:spChg chg="del">
          <ac:chgData name="Bryce" userId="b74c7f7e-deea-4fec-b462-e807c24e05c8" providerId="ADAL" clId="{5E014055-9CC6-4367-BE34-4369A2E750C5}" dt="2021-06-23T15:14:04.736" v="1493"/>
          <ac:spMkLst>
            <pc:docMk/>
            <pc:sldMk cId="580036370" sldId="286"/>
            <ac:spMk id="8" creationId="{C7FA33FF-088D-4F16-95A2-2C64D353DEA8}"/>
          </ac:spMkLst>
        </pc:spChg>
        <pc:spChg chg="add">
          <ac:chgData name="Bryce" userId="b74c7f7e-deea-4fec-b462-e807c24e05c8" providerId="ADAL" clId="{5E014055-9CC6-4367-BE34-4369A2E750C5}" dt="2021-06-23T15:14:36.880" v="1502" actId="26606"/>
          <ac:spMkLst>
            <pc:docMk/>
            <pc:sldMk cId="580036370" sldId="286"/>
            <ac:spMk id="9" creationId="{488333BA-AE6E-427A-9B16-A39C8073F4EB}"/>
          </ac:spMkLst>
        </pc:spChg>
        <pc:spChg chg="del">
          <ac:chgData name="Bryce" userId="b74c7f7e-deea-4fec-b462-e807c24e05c8" providerId="ADAL" clId="{5E014055-9CC6-4367-BE34-4369A2E750C5}" dt="2021-06-23T15:14:04.736" v="1493"/>
          <ac:spMkLst>
            <pc:docMk/>
            <pc:sldMk cId="580036370" sldId="286"/>
            <ac:spMk id="10" creationId="{A376EFB1-01CF-419F-ABF1-2AF02BBFCBD1}"/>
          </ac:spMkLst>
        </pc:spChg>
        <pc:spChg chg="del">
          <ac:chgData name="Bryce" userId="b74c7f7e-deea-4fec-b462-e807c24e05c8" providerId="ADAL" clId="{5E014055-9CC6-4367-BE34-4369A2E750C5}" dt="2021-06-23T15:14:04.736" v="1493"/>
          <ac:spMkLst>
            <pc:docMk/>
            <pc:sldMk cId="580036370" sldId="286"/>
            <ac:spMk id="12" creationId="{FF9DEA15-78BD-4750-AA18-B9F28A6D5AB8}"/>
          </ac:spMkLst>
        </pc:spChg>
        <pc:spChg chg="add mod">
          <ac:chgData name="Bryce" userId="b74c7f7e-deea-4fec-b462-e807c24e05c8" providerId="ADAL" clId="{5E014055-9CC6-4367-BE34-4369A2E750C5}" dt="2021-06-24T18:47:48.169" v="5492" actId="20577"/>
          <ac:spMkLst>
            <pc:docMk/>
            <pc:sldMk cId="580036370" sldId="286"/>
            <ac:spMk id="13" creationId="{B6F2D6EA-5933-4ACC-BACD-0E231BEBB6D5}"/>
          </ac:spMkLst>
        </pc:spChg>
        <pc:spChg chg="add">
          <ac:chgData name="Bryce" userId="b74c7f7e-deea-4fec-b462-e807c24e05c8" providerId="ADAL" clId="{5E014055-9CC6-4367-BE34-4369A2E750C5}" dt="2021-06-23T15:14:36.880" v="1502" actId="26606"/>
          <ac:spMkLst>
            <pc:docMk/>
            <pc:sldMk cId="580036370" sldId="286"/>
            <ac:spMk id="14" creationId="{F98ED85F-DCEE-4B50-802E-71A6E3E12B04}"/>
          </ac:spMkLst>
        </pc:spChg>
      </pc:sldChg>
      <pc:sldChg chg="modSp new mod">
        <pc:chgData name="Bryce" userId="b74c7f7e-deea-4fec-b462-e807c24e05c8" providerId="ADAL" clId="{5E014055-9CC6-4367-BE34-4369A2E750C5}" dt="2021-06-24T00:10:06.780" v="3346" actId="20577"/>
        <pc:sldMkLst>
          <pc:docMk/>
          <pc:sldMk cId="3690463641" sldId="287"/>
        </pc:sldMkLst>
        <pc:spChg chg="mod">
          <ac:chgData name="Bryce" userId="b74c7f7e-deea-4fec-b462-e807c24e05c8" providerId="ADAL" clId="{5E014055-9CC6-4367-BE34-4369A2E750C5}" dt="2021-06-24T00:10:06.780" v="3346" actId="20577"/>
          <ac:spMkLst>
            <pc:docMk/>
            <pc:sldMk cId="3690463641" sldId="287"/>
            <ac:spMk id="2" creationId="{CA9B82D0-276C-42E3-AA29-59D566C140B2}"/>
          </ac:spMkLst>
        </pc:spChg>
      </pc:sldChg>
      <pc:sldChg chg="new del">
        <pc:chgData name="Bryce" userId="b74c7f7e-deea-4fec-b462-e807c24e05c8" providerId="ADAL" clId="{5E014055-9CC6-4367-BE34-4369A2E750C5}" dt="2021-06-24T00:44:06.839" v="3618" actId="47"/>
        <pc:sldMkLst>
          <pc:docMk/>
          <pc:sldMk cId="1377823207" sldId="288"/>
        </pc:sldMkLst>
      </pc:sldChg>
      <pc:sldChg chg="del ord modNotesTx">
        <pc:chgData name="Bryce" userId="b74c7f7e-deea-4fec-b462-e807c24e05c8" providerId="ADAL" clId="{5E014055-9CC6-4367-BE34-4369A2E750C5}" dt="2021-06-24T21:04:27.518" v="7018" actId="47"/>
        <pc:sldMkLst>
          <pc:docMk/>
          <pc:sldMk cId="3640508511" sldId="291"/>
        </pc:sldMkLst>
      </pc:sldChg>
    </pc:docChg>
  </pc:docChgLst>
  <pc:docChgLst>
    <pc:chgData name="Jenifer Jackson" userId="S::jacksonjn3@vcu.edu::e1188c4d-5987-43e0-985b-0bab9afb0c53" providerId="AD" clId="Web-{B9C750ED-BD05-D01F-F3F6-127E9629E9B4}"/>
    <pc:docChg chg="addSld modSld sldOrd">
      <pc:chgData name="Jenifer Jackson" userId="S::jacksonjn3@vcu.edu::e1188c4d-5987-43e0-985b-0bab9afb0c53" providerId="AD" clId="Web-{B9C750ED-BD05-D01F-F3F6-127E9629E9B4}" dt="2021-06-24T02:53:48.399" v="1957"/>
      <pc:docMkLst>
        <pc:docMk/>
      </pc:docMkLst>
      <pc:sldChg chg="addSp modSp">
        <pc:chgData name="Jenifer Jackson" userId="S::jacksonjn3@vcu.edu::e1188c4d-5987-43e0-985b-0bab9afb0c53" providerId="AD" clId="Web-{B9C750ED-BD05-D01F-F3F6-127E9629E9B4}" dt="2021-06-24T01:02:13.984" v="70"/>
        <pc:sldMkLst>
          <pc:docMk/>
          <pc:sldMk cId="1740844627" sldId="265"/>
        </pc:sldMkLst>
        <pc:picChg chg="add mod">
          <ac:chgData name="Jenifer Jackson" userId="S::jacksonjn3@vcu.edu::e1188c4d-5987-43e0-985b-0bab9afb0c53" providerId="AD" clId="Web-{B9C750ED-BD05-D01F-F3F6-127E9629E9B4}" dt="2021-06-24T01:01:58.547" v="69" actId="1076"/>
          <ac:picMkLst>
            <pc:docMk/>
            <pc:sldMk cId="1740844627" sldId="265"/>
            <ac:picMk id="6" creationId="{3CBBB82D-FC9E-4B78-93E7-BF116E9845C8}"/>
          </ac:picMkLst>
        </pc:picChg>
        <pc:picChg chg="add mod">
          <ac:chgData name="Jenifer Jackson" userId="S::jacksonjn3@vcu.edu::e1188c4d-5987-43e0-985b-0bab9afb0c53" providerId="AD" clId="Web-{B9C750ED-BD05-D01F-F3F6-127E9629E9B4}" dt="2021-06-24T01:02:13.984" v="70"/>
          <ac:picMkLst>
            <pc:docMk/>
            <pc:sldMk cId="1740844627" sldId="265"/>
            <ac:picMk id="7" creationId="{55864C4A-E421-4C0A-B7B4-39401CF79A9A}"/>
          </ac:picMkLst>
        </pc:picChg>
      </pc:sldChg>
      <pc:sldChg chg="modSp modNotes">
        <pc:chgData name="Jenifer Jackson" userId="S::jacksonjn3@vcu.edu::e1188c4d-5987-43e0-985b-0bab9afb0c53" providerId="AD" clId="Web-{B9C750ED-BD05-D01F-F3F6-127E9629E9B4}" dt="2021-06-24T02:48:29.698" v="1762" actId="20577"/>
        <pc:sldMkLst>
          <pc:docMk/>
          <pc:sldMk cId="1294907772" sldId="276"/>
        </pc:sldMkLst>
        <pc:spChg chg="mod">
          <ac:chgData name="Jenifer Jackson" userId="S::jacksonjn3@vcu.edu::e1188c4d-5987-43e0-985b-0bab9afb0c53" providerId="AD" clId="Web-{B9C750ED-BD05-D01F-F3F6-127E9629E9B4}" dt="2021-06-24T02:48:29.698" v="1762" actId="20577"/>
          <ac:spMkLst>
            <pc:docMk/>
            <pc:sldMk cId="1294907772" sldId="276"/>
            <ac:spMk id="2" creationId="{7B209B81-F295-4E41-AA17-04198ECFB268}"/>
          </ac:spMkLst>
        </pc:spChg>
        <pc:spChg chg="mod">
          <ac:chgData name="Jenifer Jackson" userId="S::jacksonjn3@vcu.edu::e1188c4d-5987-43e0-985b-0bab9afb0c53" providerId="AD" clId="Web-{B9C750ED-BD05-D01F-F3F6-127E9629E9B4}" dt="2021-06-24T02:48:20.088" v="1761" actId="14100"/>
          <ac:spMkLst>
            <pc:docMk/>
            <pc:sldMk cId="1294907772" sldId="276"/>
            <ac:spMk id="4" creationId="{96622AE5-EEEB-4E89-AE43-531F17F5ED6E}"/>
          </ac:spMkLst>
        </pc:spChg>
      </pc:sldChg>
      <pc:sldChg chg="addSp delSp modSp modNotes">
        <pc:chgData name="Jenifer Jackson" userId="S::jacksonjn3@vcu.edu::e1188c4d-5987-43e0-985b-0bab9afb0c53" providerId="AD" clId="Web-{B9C750ED-BD05-D01F-F3F6-127E9629E9B4}" dt="2021-06-24T02:38:33.758" v="1612"/>
        <pc:sldMkLst>
          <pc:docMk/>
          <pc:sldMk cId="3117393914" sldId="280"/>
        </pc:sldMkLst>
        <pc:spChg chg="mod">
          <ac:chgData name="Jenifer Jackson" userId="S::jacksonjn3@vcu.edu::e1188c4d-5987-43e0-985b-0bab9afb0c53" providerId="AD" clId="Web-{B9C750ED-BD05-D01F-F3F6-127E9629E9B4}" dt="2021-06-24T02:37:38.960" v="1546" actId="20577"/>
          <ac:spMkLst>
            <pc:docMk/>
            <pc:sldMk cId="3117393914" sldId="280"/>
            <ac:spMk id="3" creationId="{463F0575-499A-4C52-9307-85146894F300}"/>
          </ac:spMkLst>
        </pc:spChg>
        <pc:spChg chg="add del">
          <ac:chgData name="Jenifer Jackson" userId="S::jacksonjn3@vcu.edu::e1188c4d-5987-43e0-985b-0bab9afb0c53" providerId="AD" clId="Web-{B9C750ED-BD05-D01F-F3F6-127E9629E9B4}" dt="2021-06-24T00:53:24.442" v="51"/>
          <ac:spMkLst>
            <pc:docMk/>
            <pc:sldMk cId="3117393914" sldId="280"/>
            <ac:spMk id="4" creationId="{6380AE94-2209-423D-A615-9DFA74EAE65B}"/>
          </ac:spMkLst>
        </pc:spChg>
        <pc:picChg chg="add">
          <ac:chgData name="Jenifer Jackson" userId="S::jacksonjn3@vcu.edu::e1188c4d-5987-43e0-985b-0bab9afb0c53" providerId="AD" clId="Web-{B9C750ED-BD05-D01F-F3F6-127E9629E9B4}" dt="2021-06-24T00:53:10.785" v="48"/>
          <ac:picMkLst>
            <pc:docMk/>
            <pc:sldMk cId="3117393914" sldId="280"/>
            <ac:picMk id="5" creationId="{FA0F4355-E23D-43DF-ACE0-A776EA33B77F}"/>
          </ac:picMkLst>
        </pc:picChg>
      </pc:sldChg>
      <pc:sldChg chg="modSp modNotes">
        <pc:chgData name="Jenifer Jackson" userId="S::jacksonjn3@vcu.edu::e1188c4d-5987-43e0-985b-0bab9afb0c53" providerId="AD" clId="Web-{B9C750ED-BD05-D01F-F3F6-127E9629E9B4}" dt="2021-06-24T02:45:59.052" v="1738"/>
        <pc:sldMkLst>
          <pc:docMk/>
          <pc:sldMk cId="1195529851" sldId="281"/>
        </pc:sldMkLst>
        <pc:spChg chg="mod">
          <ac:chgData name="Jenifer Jackson" userId="S::jacksonjn3@vcu.edu::e1188c4d-5987-43e0-985b-0bab9afb0c53" providerId="AD" clId="Web-{B9C750ED-BD05-D01F-F3F6-127E9629E9B4}" dt="2021-06-24T00:47:20.066" v="42" actId="14100"/>
          <ac:spMkLst>
            <pc:docMk/>
            <pc:sldMk cId="1195529851" sldId="281"/>
            <ac:spMk id="2" creationId="{B1C5A917-9616-4AE2-AF66-06AAC32EF3D1}"/>
          </ac:spMkLst>
        </pc:spChg>
        <pc:spChg chg="mod">
          <ac:chgData name="Jenifer Jackson" userId="S::jacksonjn3@vcu.edu::e1188c4d-5987-43e0-985b-0bab9afb0c53" providerId="AD" clId="Web-{B9C750ED-BD05-D01F-F3F6-127E9629E9B4}" dt="2021-06-24T02:45:41.083" v="1686" actId="20577"/>
          <ac:spMkLst>
            <pc:docMk/>
            <pc:sldMk cId="1195529851" sldId="281"/>
            <ac:spMk id="3" creationId="{26CCDF86-30CA-4DCF-AF12-B8AD49365BBE}"/>
          </ac:spMkLst>
        </pc:spChg>
      </pc:sldChg>
      <pc:sldChg chg="modSp ord">
        <pc:chgData name="Jenifer Jackson" userId="S::jacksonjn3@vcu.edu::e1188c4d-5987-43e0-985b-0bab9afb0c53" providerId="AD" clId="Web-{B9C750ED-BD05-D01F-F3F6-127E9629E9B4}" dt="2021-06-24T00:11:03.222" v="19" actId="20577"/>
        <pc:sldMkLst>
          <pc:docMk/>
          <pc:sldMk cId="2813915327" sldId="284"/>
        </pc:sldMkLst>
        <pc:spChg chg="mod">
          <ac:chgData name="Jenifer Jackson" userId="S::jacksonjn3@vcu.edu::e1188c4d-5987-43e0-985b-0bab9afb0c53" providerId="AD" clId="Web-{B9C750ED-BD05-D01F-F3F6-127E9629E9B4}" dt="2021-06-24T00:11:03.222" v="19" actId="20577"/>
          <ac:spMkLst>
            <pc:docMk/>
            <pc:sldMk cId="2813915327" sldId="284"/>
            <ac:spMk id="2" creationId="{53462B06-971D-4DCE-84EF-BD9DCF9DA169}"/>
          </ac:spMkLst>
        </pc:spChg>
      </pc:sldChg>
      <pc:sldChg chg="modNotes">
        <pc:chgData name="Jenifer Jackson" userId="S::jacksonjn3@vcu.edu::e1188c4d-5987-43e0-985b-0bab9afb0c53" providerId="AD" clId="Web-{B9C750ED-BD05-D01F-F3F6-127E9629E9B4}" dt="2021-06-23T23:59:02.292" v="12"/>
        <pc:sldMkLst>
          <pc:docMk/>
          <pc:sldMk cId="431989584" sldId="285"/>
        </pc:sldMkLst>
      </pc:sldChg>
      <pc:sldChg chg="modSp modNotes">
        <pc:chgData name="Jenifer Jackson" userId="S::jacksonjn3@vcu.edu::e1188c4d-5987-43e0-985b-0bab9afb0c53" providerId="AD" clId="Web-{B9C750ED-BD05-D01F-F3F6-127E9629E9B4}" dt="2021-06-24T02:53:48.399" v="1957"/>
        <pc:sldMkLst>
          <pc:docMk/>
          <pc:sldMk cId="3018150393" sldId="288"/>
        </pc:sldMkLst>
        <pc:spChg chg="mod">
          <ac:chgData name="Jenifer Jackson" userId="S::jacksonjn3@vcu.edu::e1188c4d-5987-43e0-985b-0bab9afb0c53" providerId="AD" clId="Web-{B9C750ED-BD05-D01F-F3F6-127E9629E9B4}" dt="2021-06-24T02:36:22.817" v="1514" actId="20577"/>
          <ac:spMkLst>
            <pc:docMk/>
            <pc:sldMk cId="3018150393" sldId="288"/>
            <ac:spMk id="6" creationId="{DF6769E1-D5AC-40AA-9DFA-08D0AA6E0A03}"/>
          </ac:spMkLst>
        </pc:spChg>
      </pc:sldChg>
      <pc:sldChg chg="modSp modNotes">
        <pc:chgData name="Jenifer Jackson" userId="S::jacksonjn3@vcu.edu::e1188c4d-5987-43e0-985b-0bab9afb0c53" providerId="AD" clId="Web-{B9C750ED-BD05-D01F-F3F6-127E9629E9B4}" dt="2021-06-24T02:39:16.400" v="1673"/>
        <pc:sldMkLst>
          <pc:docMk/>
          <pc:sldMk cId="47719837" sldId="289"/>
        </pc:sldMkLst>
        <pc:spChg chg="mod">
          <ac:chgData name="Jenifer Jackson" userId="S::jacksonjn3@vcu.edu::e1188c4d-5987-43e0-985b-0bab9afb0c53" providerId="AD" clId="Web-{B9C750ED-BD05-D01F-F3F6-127E9629E9B4}" dt="2021-06-24T02:15:43.109" v="932" actId="20577"/>
          <ac:spMkLst>
            <pc:docMk/>
            <pc:sldMk cId="47719837" sldId="289"/>
            <ac:spMk id="2" creationId="{9DA3CCC3-ED20-4985-BF99-694659473B8B}"/>
          </ac:spMkLst>
        </pc:spChg>
        <pc:spChg chg="mod">
          <ac:chgData name="Jenifer Jackson" userId="S::jacksonjn3@vcu.edu::e1188c4d-5987-43e0-985b-0bab9afb0c53" providerId="AD" clId="Web-{B9C750ED-BD05-D01F-F3F6-127E9629E9B4}" dt="2021-06-24T02:34:42.732" v="1509" actId="20577"/>
          <ac:spMkLst>
            <pc:docMk/>
            <pc:sldMk cId="47719837" sldId="289"/>
            <ac:spMk id="3" creationId="{ED28E206-057C-4162-9141-7048308DD5C2}"/>
          </ac:spMkLst>
        </pc:spChg>
        <pc:picChg chg="mod">
          <ac:chgData name="Jenifer Jackson" userId="S::jacksonjn3@vcu.edu::e1188c4d-5987-43e0-985b-0bab9afb0c53" providerId="AD" clId="Web-{B9C750ED-BD05-D01F-F3F6-127E9629E9B4}" dt="2021-06-24T02:30:39.677" v="1395" actId="1076"/>
          <ac:picMkLst>
            <pc:docMk/>
            <pc:sldMk cId="47719837" sldId="289"/>
            <ac:picMk id="37" creationId="{DCA3F930-97FD-4C7A-A90A-4C8E6F289223}"/>
          </ac:picMkLst>
        </pc:picChg>
      </pc:sldChg>
      <pc:sldChg chg="addSp delSp modSp new">
        <pc:chgData name="Jenifer Jackson" userId="S::jacksonjn3@vcu.edu::e1188c4d-5987-43e0-985b-0bab9afb0c53" providerId="AD" clId="Web-{B9C750ED-BD05-D01F-F3F6-127E9629E9B4}" dt="2021-06-24T01:27:28.542" v="73"/>
        <pc:sldMkLst>
          <pc:docMk/>
          <pc:sldMk cId="1910237751" sldId="290"/>
        </pc:sldMkLst>
        <pc:spChg chg="del">
          <ac:chgData name="Jenifer Jackson" userId="S::jacksonjn3@vcu.edu::e1188c4d-5987-43e0-985b-0bab9afb0c53" providerId="AD" clId="Web-{B9C750ED-BD05-D01F-F3F6-127E9629E9B4}" dt="2021-06-24T01:25:14.569" v="72"/>
          <ac:spMkLst>
            <pc:docMk/>
            <pc:sldMk cId="1910237751" sldId="290"/>
            <ac:spMk id="3" creationId="{F8BD18FB-3DF4-42DE-B590-6C2B55621D0E}"/>
          </ac:spMkLst>
        </pc:spChg>
        <pc:spChg chg="add mod">
          <ac:chgData name="Jenifer Jackson" userId="S::jacksonjn3@vcu.edu::e1188c4d-5987-43e0-985b-0bab9afb0c53" providerId="AD" clId="Web-{B9C750ED-BD05-D01F-F3F6-127E9629E9B4}" dt="2021-06-24T01:27:28.542" v="73"/>
          <ac:spMkLst>
            <pc:docMk/>
            <pc:sldMk cId="1910237751" sldId="290"/>
            <ac:spMk id="6" creationId="{5D1CB0B3-C005-4292-AF22-CA94BDC1B199}"/>
          </ac:spMkLst>
        </pc:spChg>
        <pc:picChg chg="add del mod ord">
          <ac:chgData name="Jenifer Jackson" userId="S::jacksonjn3@vcu.edu::e1188c4d-5987-43e0-985b-0bab9afb0c53" providerId="AD" clId="Web-{B9C750ED-BD05-D01F-F3F6-127E9629E9B4}" dt="2021-06-24T01:27:28.542" v="73"/>
          <ac:picMkLst>
            <pc:docMk/>
            <pc:sldMk cId="1910237751" sldId="290"/>
            <ac:picMk id="4" creationId="{8AB5A37A-2CA9-4553-9E42-CADD781032ED}"/>
          </ac:picMkLst>
        </pc:picChg>
      </pc:sldChg>
      <pc:sldChg chg="addSp delSp modSp new mod modClrScheme chgLayout modNotes">
        <pc:chgData name="Jenifer Jackson" userId="S::jacksonjn3@vcu.edu::e1188c4d-5987-43e0-985b-0bab9afb0c53" providerId="AD" clId="Web-{B9C750ED-BD05-D01F-F3F6-127E9629E9B4}" dt="2021-06-24T01:28:29.403" v="151"/>
        <pc:sldMkLst>
          <pc:docMk/>
          <pc:sldMk cId="3640508511" sldId="291"/>
        </pc:sldMkLst>
        <pc:spChg chg="del">
          <ac:chgData name="Jenifer Jackson" userId="S::jacksonjn3@vcu.edu::e1188c4d-5987-43e0-985b-0bab9afb0c53" providerId="AD" clId="Web-{B9C750ED-BD05-D01F-F3F6-127E9629E9B4}" dt="2021-06-24T01:27:48.730" v="75"/>
          <ac:spMkLst>
            <pc:docMk/>
            <pc:sldMk cId="3640508511" sldId="291"/>
            <ac:spMk id="2" creationId="{2FFC3DDF-5E94-4979-9653-2C592FEFC930}"/>
          </ac:spMkLst>
        </pc:spChg>
        <pc:spChg chg="del">
          <ac:chgData name="Jenifer Jackson" userId="S::jacksonjn3@vcu.edu::e1188c4d-5987-43e0-985b-0bab9afb0c53" providerId="AD" clId="Web-{B9C750ED-BD05-D01F-F3F6-127E9629E9B4}" dt="2021-06-24T01:27:48.730" v="75"/>
          <ac:spMkLst>
            <pc:docMk/>
            <pc:sldMk cId="3640508511" sldId="291"/>
            <ac:spMk id="3" creationId="{19E96EE4-ABAA-40C2-B254-92F8E8D387B6}"/>
          </ac:spMkLst>
        </pc:spChg>
        <pc:picChg chg="add mod">
          <ac:chgData name="Jenifer Jackson" userId="S::jacksonjn3@vcu.edu::e1188c4d-5987-43e0-985b-0bab9afb0c53" providerId="AD" clId="Web-{B9C750ED-BD05-D01F-F3F6-127E9629E9B4}" dt="2021-06-24T01:27:59.262" v="79" actId="1076"/>
          <ac:picMkLst>
            <pc:docMk/>
            <pc:sldMk cId="3640508511" sldId="291"/>
            <ac:picMk id="4" creationId="{9E0A62A6-D5F6-4F6B-8337-1799DFBE29E9}"/>
          </ac:picMkLst>
        </pc:picChg>
      </pc:sldChg>
    </pc:docChg>
  </pc:docChgLst>
  <pc:docChgLst>
    <pc:chgData name="Jenifer Jackson" userId="S::jacksonjn3@vcu.edu::e1188c4d-5987-43e0-985b-0bab9afb0c53" providerId="AD" clId="Web-{63DCFBEF-0C6E-D22F-6C68-BE9C1B9A5A51}"/>
    <pc:docChg chg="addSld delSld modSld addMainMaster">
      <pc:chgData name="Jenifer Jackson" userId="S::jacksonjn3@vcu.edu::e1188c4d-5987-43e0-985b-0bab9afb0c53" providerId="AD" clId="Web-{63DCFBEF-0C6E-D22F-6C68-BE9C1B9A5A51}" dt="2021-06-22T00:49:21.296" v="59"/>
      <pc:docMkLst>
        <pc:docMk/>
      </pc:docMkLst>
      <pc:sldChg chg="modSp">
        <pc:chgData name="Jenifer Jackson" userId="S::jacksonjn3@vcu.edu::e1188c4d-5987-43e0-985b-0bab9afb0c53" providerId="AD" clId="Web-{63DCFBEF-0C6E-D22F-6C68-BE9C1B9A5A51}" dt="2021-06-22T00:47:22.070" v="48" actId="20577"/>
        <pc:sldMkLst>
          <pc:docMk/>
          <pc:sldMk cId="3712542041" sldId="259"/>
        </pc:sldMkLst>
        <pc:spChg chg="mod">
          <ac:chgData name="Jenifer Jackson" userId="S::jacksonjn3@vcu.edu::e1188c4d-5987-43e0-985b-0bab9afb0c53" providerId="AD" clId="Web-{63DCFBEF-0C6E-D22F-6C68-BE9C1B9A5A51}" dt="2021-06-22T00:47:22.070" v="48" actId="20577"/>
          <ac:spMkLst>
            <pc:docMk/>
            <pc:sldMk cId="3712542041" sldId="259"/>
            <ac:spMk id="3" creationId="{016115D5-0973-4F62-B501-DD164877BEF1}"/>
          </ac:spMkLst>
        </pc:spChg>
      </pc:sldChg>
      <pc:sldChg chg="del">
        <pc:chgData name="Jenifer Jackson" userId="S::jacksonjn3@vcu.edu::e1188c4d-5987-43e0-985b-0bab9afb0c53" providerId="AD" clId="Web-{63DCFBEF-0C6E-D22F-6C68-BE9C1B9A5A51}" dt="2021-06-22T00:48:31.824" v="50"/>
        <pc:sldMkLst>
          <pc:docMk/>
          <pc:sldMk cId="2082067636" sldId="261"/>
        </pc:sldMkLst>
      </pc:sldChg>
      <pc:sldChg chg="new">
        <pc:chgData name="Jenifer Jackson" userId="S::jacksonjn3@vcu.edu::e1188c4d-5987-43e0-985b-0bab9afb0c53" providerId="AD" clId="Web-{63DCFBEF-0C6E-D22F-6C68-BE9C1B9A5A51}" dt="2021-06-22T00:46:34.207" v="0"/>
        <pc:sldMkLst>
          <pc:docMk/>
          <pc:sldMk cId="3101400327" sldId="269"/>
        </pc:sldMkLst>
      </pc:sldChg>
      <pc:sldChg chg="modSp add modNotes">
        <pc:chgData name="Jenifer Jackson" userId="S::jacksonjn3@vcu.edu::e1188c4d-5987-43e0-985b-0bab9afb0c53" providerId="AD" clId="Web-{63DCFBEF-0C6E-D22F-6C68-BE9C1B9A5A51}" dt="2021-06-22T00:47:14.741" v="45" actId="20577"/>
        <pc:sldMkLst>
          <pc:docMk/>
          <pc:sldMk cId="1775903560" sldId="270"/>
        </pc:sldMkLst>
        <pc:spChg chg="mod">
          <ac:chgData name="Jenifer Jackson" userId="S::jacksonjn3@vcu.edu::e1188c4d-5987-43e0-985b-0bab9afb0c53" providerId="AD" clId="Web-{63DCFBEF-0C6E-D22F-6C68-BE9C1B9A5A51}" dt="2021-06-22T00:47:14.741" v="45" actId="20577"/>
          <ac:spMkLst>
            <pc:docMk/>
            <pc:sldMk cId="1775903560" sldId="270"/>
            <ac:spMk id="15" creationId="{44231D22-4BE0-4335-BB49-3F53091E6453}"/>
          </ac:spMkLst>
        </pc:spChg>
      </pc:sldChg>
      <pc:sldChg chg="add modNotes">
        <pc:chgData name="Jenifer Jackson" userId="S::jacksonjn3@vcu.edu::e1188c4d-5987-43e0-985b-0bab9afb0c53" providerId="AD" clId="Web-{63DCFBEF-0C6E-D22F-6C68-BE9C1B9A5A51}" dt="2021-06-22T00:49:21.296" v="59"/>
        <pc:sldMkLst>
          <pc:docMk/>
          <pc:sldMk cId="777421185" sldId="271"/>
        </pc:sldMkLst>
      </pc:sldChg>
      <pc:sldMasterChg chg="add addSldLayout">
        <pc:chgData name="Jenifer Jackson" userId="S::jacksonjn3@vcu.edu::e1188c4d-5987-43e0-985b-0bab9afb0c53" providerId="AD" clId="Web-{63DCFBEF-0C6E-D22F-6C68-BE9C1B9A5A51}" dt="2021-06-22T00:46:47.333" v="1"/>
        <pc:sldMasterMkLst>
          <pc:docMk/>
          <pc:sldMasterMk cId="2615036475" sldId="2147483744"/>
        </pc:sldMasterMkLst>
        <pc:sldLayoutChg chg="add">
          <pc:chgData name="Jenifer Jackson" userId="S::jacksonjn3@vcu.edu::e1188c4d-5987-43e0-985b-0bab9afb0c53" providerId="AD" clId="Web-{63DCFBEF-0C6E-D22F-6C68-BE9C1B9A5A51}" dt="2021-06-22T00:46:47.333" v="1"/>
          <pc:sldLayoutMkLst>
            <pc:docMk/>
            <pc:sldMasterMk cId="2615036475" sldId="2147483744"/>
            <pc:sldLayoutMk cId="711449923" sldId="2147483745"/>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1549681654" sldId="2147483746"/>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727775897" sldId="2147483747"/>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1431869602" sldId="2147483748"/>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2649289391" sldId="2147483749"/>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457798540" sldId="2147483750"/>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1725203002" sldId="2147483751"/>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189395041" sldId="2147483752"/>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1247523832" sldId="2147483753"/>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2021635460" sldId="2147483754"/>
          </pc:sldLayoutMkLst>
        </pc:sldLayoutChg>
        <pc:sldLayoutChg chg="add">
          <pc:chgData name="Jenifer Jackson" userId="S::jacksonjn3@vcu.edu::e1188c4d-5987-43e0-985b-0bab9afb0c53" providerId="AD" clId="Web-{63DCFBEF-0C6E-D22F-6C68-BE9C1B9A5A51}" dt="2021-06-22T00:46:47.333" v="1"/>
          <pc:sldLayoutMkLst>
            <pc:docMk/>
            <pc:sldMasterMk cId="2615036475" sldId="2147483744"/>
            <pc:sldLayoutMk cId="3361032710" sldId="2147483755"/>
          </pc:sldLayoutMkLst>
        </pc:sldLayoutChg>
      </pc:sldMasterChg>
    </pc:docChg>
  </pc:docChgLst>
  <pc:docChgLst>
    <pc:chgData name="Jenifer Jackson" userId="S::jacksonjn3@vcu.edu::e1188c4d-5987-43e0-985b-0bab9afb0c53" providerId="AD" clId="Web-{99D26AE1-A72A-1898-11BE-9E3B0714972D}"/>
    <pc:docChg chg="delSld modSld">
      <pc:chgData name="Jenifer Jackson" userId="S::jacksonjn3@vcu.edu::e1188c4d-5987-43e0-985b-0bab9afb0c53" providerId="AD" clId="Web-{99D26AE1-A72A-1898-11BE-9E3B0714972D}" dt="2021-06-24T22:02:36.280" v="1075"/>
      <pc:docMkLst>
        <pc:docMk/>
      </pc:docMkLst>
      <pc:sldChg chg="delSp">
        <pc:chgData name="Jenifer Jackson" userId="S::jacksonjn3@vcu.edu::e1188c4d-5987-43e0-985b-0bab9afb0c53" providerId="AD" clId="Web-{99D26AE1-A72A-1898-11BE-9E3B0714972D}" dt="2021-06-24T20:29:39.884" v="0"/>
        <pc:sldMkLst>
          <pc:docMk/>
          <pc:sldMk cId="109857222" sldId="256"/>
        </pc:sldMkLst>
        <pc:spChg chg="del">
          <ac:chgData name="Jenifer Jackson" userId="S::jacksonjn3@vcu.edu::e1188c4d-5987-43e0-985b-0bab9afb0c53" providerId="AD" clId="Web-{99D26AE1-A72A-1898-11BE-9E3B0714972D}" dt="2021-06-24T20:29:39.884" v="0"/>
          <ac:spMkLst>
            <pc:docMk/>
            <pc:sldMk cId="109857222" sldId="256"/>
            <ac:spMk id="3" creationId="{00000000-0000-0000-0000-000000000000}"/>
          </ac:spMkLst>
        </pc:spChg>
      </pc:sldChg>
      <pc:sldChg chg="modSp">
        <pc:chgData name="Jenifer Jackson" userId="S::jacksonjn3@vcu.edu::e1188c4d-5987-43e0-985b-0bab9afb0c53" providerId="AD" clId="Web-{99D26AE1-A72A-1898-11BE-9E3B0714972D}" dt="2021-06-24T21:12:07.724" v="779" actId="14100"/>
        <pc:sldMkLst>
          <pc:docMk/>
          <pc:sldMk cId="3871169495" sldId="257"/>
        </pc:sldMkLst>
        <pc:spChg chg="mod">
          <ac:chgData name="Jenifer Jackson" userId="S::jacksonjn3@vcu.edu::e1188c4d-5987-43e0-985b-0bab9afb0c53" providerId="AD" clId="Web-{99D26AE1-A72A-1898-11BE-9E3B0714972D}" dt="2021-06-24T21:12:04.442" v="778" actId="14100"/>
          <ac:spMkLst>
            <pc:docMk/>
            <pc:sldMk cId="3871169495" sldId="257"/>
            <ac:spMk id="2" creationId="{E81AE945-F352-48BA-9703-67772B536063}"/>
          </ac:spMkLst>
        </pc:spChg>
        <pc:spChg chg="mod">
          <ac:chgData name="Jenifer Jackson" userId="S::jacksonjn3@vcu.edu::e1188c4d-5987-43e0-985b-0bab9afb0c53" providerId="AD" clId="Web-{99D26AE1-A72A-1898-11BE-9E3B0714972D}" dt="2021-06-24T21:12:07.724" v="779" actId="14100"/>
          <ac:spMkLst>
            <pc:docMk/>
            <pc:sldMk cId="3871169495" sldId="257"/>
            <ac:spMk id="3" creationId="{B749AF21-CE30-4413-B676-C50695902224}"/>
          </ac:spMkLst>
        </pc:spChg>
      </pc:sldChg>
      <pc:sldChg chg="del">
        <pc:chgData name="Jenifer Jackson" userId="S::jacksonjn3@vcu.edu::e1188c4d-5987-43e0-985b-0bab9afb0c53" providerId="AD" clId="Web-{99D26AE1-A72A-1898-11BE-9E3B0714972D}" dt="2021-06-24T21:09:47.016" v="772"/>
        <pc:sldMkLst>
          <pc:docMk/>
          <pc:sldMk cId="3711650737" sldId="262"/>
        </pc:sldMkLst>
      </pc:sldChg>
      <pc:sldChg chg="modSp addCm delCm">
        <pc:chgData name="Jenifer Jackson" userId="S::jacksonjn3@vcu.edu::e1188c4d-5987-43e0-985b-0bab9afb0c53" providerId="AD" clId="Web-{99D26AE1-A72A-1898-11BE-9E3B0714972D}" dt="2021-06-24T21:48:19.560" v="1074"/>
        <pc:sldMkLst>
          <pc:docMk/>
          <pc:sldMk cId="1740844627" sldId="265"/>
        </pc:sldMkLst>
        <pc:spChg chg="mod">
          <ac:chgData name="Jenifer Jackson" userId="S::jacksonjn3@vcu.edu::e1188c4d-5987-43e0-985b-0bab9afb0c53" providerId="AD" clId="Web-{99D26AE1-A72A-1898-11BE-9E3B0714972D}" dt="2021-06-24T21:47:58.122" v="1073" actId="20577"/>
          <ac:spMkLst>
            <pc:docMk/>
            <pc:sldMk cId="1740844627" sldId="265"/>
            <ac:spMk id="3" creationId="{F657F9FE-8E2D-4909-AF62-B39BB6106921}"/>
          </ac:spMkLst>
        </pc:spChg>
      </pc:sldChg>
      <pc:sldChg chg="del">
        <pc:chgData name="Jenifer Jackson" userId="S::jacksonjn3@vcu.edu::e1188c4d-5987-43e0-985b-0bab9afb0c53" providerId="AD" clId="Web-{99D26AE1-A72A-1898-11BE-9E3B0714972D}" dt="2021-06-24T21:09:29.860" v="771"/>
        <pc:sldMkLst>
          <pc:docMk/>
          <pc:sldMk cId="1775903560" sldId="270"/>
        </pc:sldMkLst>
      </pc:sldChg>
      <pc:sldChg chg="modNotes">
        <pc:chgData name="Jenifer Jackson" userId="S::jacksonjn3@vcu.edu::e1188c4d-5987-43e0-985b-0bab9afb0c53" providerId="AD" clId="Web-{99D26AE1-A72A-1898-11BE-9E3B0714972D}" dt="2021-06-24T20:57:15.698" v="716"/>
        <pc:sldMkLst>
          <pc:docMk/>
          <pc:sldMk cId="676248647" sldId="274"/>
        </pc:sldMkLst>
      </pc:sldChg>
      <pc:sldChg chg="modNotes">
        <pc:chgData name="Jenifer Jackson" userId="S::jacksonjn3@vcu.edu::e1188c4d-5987-43e0-985b-0bab9afb0c53" providerId="AD" clId="Web-{99D26AE1-A72A-1898-11BE-9E3B0714972D}" dt="2021-06-24T21:35:46.874" v="998"/>
        <pc:sldMkLst>
          <pc:docMk/>
          <pc:sldMk cId="4153485130" sldId="277"/>
        </pc:sldMkLst>
      </pc:sldChg>
      <pc:sldChg chg="modNotes">
        <pc:chgData name="Jenifer Jackson" userId="S::jacksonjn3@vcu.edu::e1188c4d-5987-43e0-985b-0bab9afb0c53" providerId="AD" clId="Web-{99D26AE1-A72A-1898-11BE-9E3B0714972D}" dt="2021-06-24T21:31:08.819" v="857"/>
        <pc:sldMkLst>
          <pc:docMk/>
          <pc:sldMk cId="883390699" sldId="278"/>
        </pc:sldMkLst>
      </pc:sldChg>
      <pc:sldChg chg="modSp">
        <pc:chgData name="Jenifer Jackson" userId="S::jacksonjn3@vcu.edu::e1188c4d-5987-43e0-985b-0bab9afb0c53" providerId="AD" clId="Web-{99D26AE1-A72A-1898-11BE-9E3B0714972D}" dt="2021-06-24T21:09:13.969" v="770" actId="20577"/>
        <pc:sldMkLst>
          <pc:docMk/>
          <pc:sldMk cId="1333769419" sldId="279"/>
        </pc:sldMkLst>
        <pc:spChg chg="mod">
          <ac:chgData name="Jenifer Jackson" userId="S::jacksonjn3@vcu.edu::e1188c4d-5987-43e0-985b-0bab9afb0c53" providerId="AD" clId="Web-{99D26AE1-A72A-1898-11BE-9E3B0714972D}" dt="2021-06-24T21:09:13.969" v="770" actId="20577"/>
          <ac:spMkLst>
            <pc:docMk/>
            <pc:sldMk cId="1333769419" sldId="279"/>
            <ac:spMk id="15" creationId="{44231D22-4BE0-4335-BB49-3F53091E6453}"/>
          </ac:spMkLst>
        </pc:spChg>
      </pc:sldChg>
      <pc:sldChg chg="delSp modNotes">
        <pc:chgData name="Jenifer Jackson" userId="S::jacksonjn3@vcu.edu::e1188c4d-5987-43e0-985b-0bab9afb0c53" providerId="AD" clId="Web-{99D26AE1-A72A-1898-11BE-9E3B0714972D}" dt="2021-06-24T21:06:50.371" v="746"/>
        <pc:sldMkLst>
          <pc:docMk/>
          <pc:sldMk cId="3117393914" sldId="280"/>
        </pc:sldMkLst>
        <pc:spChg chg="del">
          <ac:chgData name="Jenifer Jackson" userId="S::jacksonjn3@vcu.edu::e1188c4d-5987-43e0-985b-0bab9afb0c53" providerId="AD" clId="Web-{99D26AE1-A72A-1898-11BE-9E3B0714972D}" dt="2021-06-24T20:30:11.635" v="1"/>
          <ac:spMkLst>
            <pc:docMk/>
            <pc:sldMk cId="3117393914" sldId="280"/>
            <ac:spMk id="4" creationId="{4B4A297D-19EE-4D93-AD89-5B2A733DFCFD}"/>
          </ac:spMkLst>
        </pc:spChg>
        <pc:spChg chg="del">
          <ac:chgData name="Jenifer Jackson" userId="S::jacksonjn3@vcu.edu::e1188c4d-5987-43e0-985b-0bab9afb0c53" providerId="AD" clId="Web-{99D26AE1-A72A-1898-11BE-9E3B0714972D}" dt="2021-06-24T20:30:15.791" v="2"/>
          <ac:spMkLst>
            <pc:docMk/>
            <pc:sldMk cId="3117393914" sldId="280"/>
            <ac:spMk id="6" creationId="{6C801B7C-48E6-469A-B4E1-52E0FBCCE65D}"/>
          </ac:spMkLst>
        </pc:spChg>
      </pc:sldChg>
      <pc:sldChg chg="addCm">
        <pc:chgData name="Jenifer Jackson" userId="S::jacksonjn3@vcu.edu::e1188c4d-5987-43e0-985b-0bab9afb0c53" providerId="AD" clId="Web-{99D26AE1-A72A-1898-11BE-9E3B0714972D}" dt="2021-06-24T22:02:36.280" v="1075"/>
        <pc:sldMkLst>
          <pc:docMk/>
          <pc:sldMk cId="431989584" sldId="285"/>
        </pc:sldMkLst>
      </pc:sldChg>
      <pc:sldChg chg="modSp modNotes">
        <pc:chgData name="Jenifer Jackson" userId="S::jacksonjn3@vcu.edu::e1188c4d-5987-43e0-985b-0bab9afb0c53" providerId="AD" clId="Web-{99D26AE1-A72A-1898-11BE-9E3B0714972D}" dt="2021-06-24T21:47:07.996" v="1066" actId="20577"/>
        <pc:sldMkLst>
          <pc:docMk/>
          <pc:sldMk cId="3018150393" sldId="288"/>
        </pc:sldMkLst>
        <pc:spChg chg="mod">
          <ac:chgData name="Jenifer Jackson" userId="S::jacksonjn3@vcu.edu::e1188c4d-5987-43e0-985b-0bab9afb0c53" providerId="AD" clId="Web-{99D26AE1-A72A-1898-11BE-9E3B0714972D}" dt="2021-06-24T21:46:05.697" v="1058" actId="20577"/>
          <ac:spMkLst>
            <pc:docMk/>
            <pc:sldMk cId="3018150393" sldId="288"/>
            <ac:spMk id="3" creationId="{9210B119-B601-4DB2-8BBC-23471588C313}"/>
          </ac:spMkLst>
        </pc:spChg>
        <pc:spChg chg="mod">
          <ac:chgData name="Jenifer Jackson" userId="S::jacksonjn3@vcu.edu::e1188c4d-5987-43e0-985b-0bab9afb0c53" providerId="AD" clId="Web-{99D26AE1-A72A-1898-11BE-9E3B0714972D}" dt="2021-06-24T21:47:07.996" v="1066" actId="20577"/>
          <ac:spMkLst>
            <pc:docMk/>
            <pc:sldMk cId="3018150393" sldId="288"/>
            <ac:spMk id="4" creationId="{F3905DBE-DF1D-44E9-B321-7729B09B7376}"/>
          </ac:spMkLst>
        </pc:spChg>
        <pc:spChg chg="mod">
          <ac:chgData name="Jenifer Jackson" userId="S::jacksonjn3@vcu.edu::e1188c4d-5987-43e0-985b-0bab9afb0c53" providerId="AD" clId="Web-{99D26AE1-A72A-1898-11BE-9E3B0714972D}" dt="2021-06-24T21:46:18.260" v="1062" actId="20577"/>
          <ac:spMkLst>
            <pc:docMk/>
            <pc:sldMk cId="3018150393" sldId="288"/>
            <ac:spMk id="6" creationId="{DF6769E1-D5AC-40AA-9DFA-08D0AA6E0A03}"/>
          </ac:spMkLst>
        </pc:spChg>
        <pc:spChg chg="mod">
          <ac:chgData name="Jenifer Jackson" userId="S::jacksonjn3@vcu.edu::e1188c4d-5987-43e0-985b-0bab9afb0c53" providerId="AD" clId="Web-{99D26AE1-A72A-1898-11BE-9E3B0714972D}" dt="2021-06-24T21:46:23.510" v="1064" actId="20577"/>
          <ac:spMkLst>
            <pc:docMk/>
            <pc:sldMk cId="3018150393" sldId="288"/>
            <ac:spMk id="20" creationId="{E93DB96C-4277-49E0-B079-7838D35DE339}"/>
          </ac:spMkLst>
        </pc:spChg>
      </pc:sldChg>
      <pc:sldChg chg="modSp">
        <pc:chgData name="Jenifer Jackson" userId="S::jacksonjn3@vcu.edu::e1188c4d-5987-43e0-985b-0bab9afb0c53" providerId="AD" clId="Web-{99D26AE1-A72A-1898-11BE-9E3B0714972D}" dt="2021-06-24T21:45:15.445" v="1051" actId="20577"/>
        <pc:sldMkLst>
          <pc:docMk/>
          <pc:sldMk cId="47719837" sldId="289"/>
        </pc:sldMkLst>
        <pc:spChg chg="mod">
          <ac:chgData name="Jenifer Jackson" userId="S::jacksonjn3@vcu.edu::e1188c4d-5987-43e0-985b-0bab9afb0c53" providerId="AD" clId="Web-{99D26AE1-A72A-1898-11BE-9E3B0714972D}" dt="2021-06-24T21:45:15.445" v="1051" actId="20577"/>
          <ac:spMkLst>
            <pc:docMk/>
            <pc:sldMk cId="47719837" sldId="289"/>
            <ac:spMk id="3" creationId="{ED28E206-057C-4162-9141-7048308DD5C2}"/>
          </ac:spMkLst>
        </pc:spChg>
      </pc:sldChg>
    </pc:docChg>
  </pc:docChgLst>
  <pc:docChgLst>
    <pc:chgData name="Guest User" userId="S::urn:spo:anon#04e6f0e9cfbf338bc9e639ea1c638e4326d82b6a289a16966cd416e86b0c8d75::" providerId="AD" clId="Web-{B6AE0988-95D7-E838-9B2B-D58E9D816EC4}"/>
    <pc:docChg chg="addSld modSld">
      <pc:chgData name="Guest User" userId="S::urn:spo:anon#04e6f0e9cfbf338bc9e639ea1c638e4326d82b6a289a16966cd416e86b0c8d75::" providerId="AD" clId="Web-{B6AE0988-95D7-E838-9B2B-D58E9D816EC4}" dt="2021-06-22T00:52:51.843" v="294" actId="14100"/>
      <pc:docMkLst>
        <pc:docMk/>
      </pc:docMkLst>
      <pc:sldChg chg="addSp modSp">
        <pc:chgData name="Guest User" userId="S::urn:spo:anon#04e6f0e9cfbf338bc9e639ea1c638e4326d82b6a289a16966cd416e86b0c8d75::" providerId="AD" clId="Web-{B6AE0988-95D7-E838-9B2B-D58E9D816EC4}" dt="2021-06-22T00:52:51.843" v="294" actId="14100"/>
        <pc:sldMkLst>
          <pc:docMk/>
          <pc:sldMk cId="952779345" sldId="260"/>
        </pc:sldMkLst>
        <pc:spChg chg="mod">
          <ac:chgData name="Guest User" userId="S::urn:spo:anon#04e6f0e9cfbf338bc9e639ea1c638e4326d82b6a289a16966cd416e86b0c8d75::" providerId="AD" clId="Web-{B6AE0988-95D7-E838-9B2B-D58E9D816EC4}" dt="2021-06-22T00:38:23.554" v="70" actId="20577"/>
          <ac:spMkLst>
            <pc:docMk/>
            <pc:sldMk cId="952779345" sldId="260"/>
            <ac:spMk id="2" creationId="{F78A9152-8CF5-4326-A9E8-0F22FCC9E23E}"/>
          </ac:spMkLst>
        </pc:spChg>
        <pc:spChg chg="mod">
          <ac:chgData name="Guest User" userId="S::urn:spo:anon#04e6f0e9cfbf338bc9e639ea1c638e4326d82b6a289a16966cd416e86b0c8d75::" providerId="AD" clId="Web-{B6AE0988-95D7-E838-9B2B-D58E9D816EC4}" dt="2021-06-22T00:52:51.843" v="294" actId="14100"/>
          <ac:spMkLst>
            <pc:docMk/>
            <pc:sldMk cId="952779345" sldId="260"/>
            <ac:spMk id="6" creationId="{88CFBBB6-E93F-42AF-9CB6-2F1BC4BED077}"/>
          </ac:spMkLst>
        </pc:spChg>
        <pc:spChg chg="mod">
          <ac:chgData name="Guest User" userId="S::urn:spo:anon#04e6f0e9cfbf338bc9e639ea1c638e4326d82b6a289a16966cd416e86b0c8d75::" providerId="AD" clId="Web-{B6AE0988-95D7-E838-9B2B-D58E9D816EC4}" dt="2021-06-22T00:52:49.593" v="293" actId="1076"/>
          <ac:spMkLst>
            <pc:docMk/>
            <pc:sldMk cId="952779345" sldId="260"/>
            <ac:spMk id="7" creationId="{9B06A66D-CAE8-47A0-B847-00EC80EE2D9C}"/>
          </ac:spMkLst>
        </pc:spChg>
        <pc:picChg chg="add mod">
          <ac:chgData name="Guest User" userId="S::urn:spo:anon#04e6f0e9cfbf338bc9e639ea1c638e4326d82b6a289a16966cd416e86b0c8d75::" providerId="AD" clId="Web-{B6AE0988-95D7-E838-9B2B-D58E9D816EC4}" dt="2021-06-22T00:52:27.561" v="285" actId="1076"/>
          <ac:picMkLst>
            <pc:docMk/>
            <pc:sldMk cId="952779345" sldId="260"/>
            <ac:picMk id="3" creationId="{EBAE9025-316B-41C4-830F-2244FA17E197}"/>
          </ac:picMkLst>
        </pc:picChg>
      </pc:sldChg>
      <pc:sldChg chg="addSp delSp modSp mod setClrOvrMap">
        <pc:chgData name="Guest User" userId="S::urn:spo:anon#04e6f0e9cfbf338bc9e639ea1c638e4326d82b6a289a16966cd416e86b0c8d75::" providerId="AD" clId="Web-{B6AE0988-95D7-E838-9B2B-D58E9D816EC4}" dt="2021-06-22T00:52:06.967" v="278"/>
        <pc:sldMkLst>
          <pc:docMk/>
          <pc:sldMk cId="3988568288" sldId="266"/>
        </pc:sldMkLst>
        <pc:spChg chg="mod ord">
          <ac:chgData name="Guest User" userId="S::urn:spo:anon#04e6f0e9cfbf338bc9e639ea1c638e4326d82b6a289a16966cd416e86b0c8d75::" providerId="AD" clId="Web-{B6AE0988-95D7-E838-9B2B-D58E9D816EC4}" dt="2021-06-22T00:52:06.967" v="278"/>
          <ac:spMkLst>
            <pc:docMk/>
            <pc:sldMk cId="3988568288" sldId="266"/>
            <ac:spMk id="2" creationId="{3629EC1E-C752-4A7D-AC5C-08BC8CB36272}"/>
          </ac:spMkLst>
        </pc:spChg>
        <pc:spChg chg="mod ord">
          <ac:chgData name="Guest User" userId="S::urn:spo:anon#04e6f0e9cfbf338bc9e639ea1c638e4326d82b6a289a16966cd416e86b0c8d75::" providerId="AD" clId="Web-{B6AE0988-95D7-E838-9B2B-D58E9D816EC4}" dt="2021-06-22T00:52:06.967" v="278"/>
          <ac:spMkLst>
            <pc:docMk/>
            <pc:sldMk cId="3988568288" sldId="266"/>
            <ac:spMk id="3" creationId="{1ABF633A-A381-4196-8BB1-A2C7972967AC}"/>
          </ac:spMkLst>
        </pc:spChg>
        <pc:spChg chg="del">
          <ac:chgData name="Guest User" userId="S::urn:spo:anon#04e6f0e9cfbf338bc9e639ea1c638e4326d82b6a289a16966cd416e86b0c8d75::" providerId="AD" clId="Web-{B6AE0988-95D7-E838-9B2B-D58E9D816EC4}" dt="2021-06-22T00:36:49.238" v="23"/>
          <ac:spMkLst>
            <pc:docMk/>
            <pc:sldMk cId="3988568288" sldId="266"/>
            <ac:spMk id="5" creationId="{0BA783BB-BF41-445F-ABC6-92401D2A0497}"/>
          </ac:spMkLst>
        </pc:spChg>
        <pc:spChg chg="add del">
          <ac:chgData name="Guest User" userId="S::urn:spo:anon#04e6f0e9cfbf338bc9e639ea1c638e4326d82b6a289a16966cd416e86b0c8d75::" providerId="AD" clId="Web-{B6AE0988-95D7-E838-9B2B-D58E9D816EC4}" dt="2021-06-22T00:46:16.266" v="224"/>
          <ac:spMkLst>
            <pc:docMk/>
            <pc:sldMk cId="3988568288" sldId="266"/>
            <ac:spMk id="7" creationId="{A534E393-2396-4E04-9501-B71B1DD96BF6}"/>
          </ac:spMkLst>
        </pc:spChg>
        <pc:spChg chg="add del">
          <ac:chgData name="Guest User" userId="S::urn:spo:anon#04e6f0e9cfbf338bc9e639ea1c638e4326d82b6a289a16966cd416e86b0c8d75::" providerId="AD" clId="Web-{B6AE0988-95D7-E838-9B2B-D58E9D816EC4}" dt="2021-06-22T00:47:07.096" v="242"/>
          <ac:spMkLst>
            <pc:docMk/>
            <pc:sldMk cId="3988568288" sldId="266"/>
            <ac:spMk id="9" creationId="{E09CA27D-CED4-4FA0-B7E0-48620C6CD7BF}"/>
          </ac:spMkLst>
        </pc:spChg>
        <pc:spChg chg="del">
          <ac:chgData name="Guest User" userId="S::urn:spo:anon#04e6f0e9cfbf338bc9e639ea1c638e4326d82b6a289a16966cd416e86b0c8d75::" providerId="AD" clId="Web-{B6AE0988-95D7-E838-9B2B-D58E9D816EC4}" dt="2021-06-22T00:45:38.686" v="218"/>
          <ac:spMkLst>
            <pc:docMk/>
            <pc:sldMk cId="3988568288" sldId="266"/>
            <ac:spMk id="10" creationId="{E35A04CF-97D4-4FF7-B359-C546B1F62E54}"/>
          </ac:spMkLst>
        </pc:spChg>
        <pc:spChg chg="del">
          <ac:chgData name="Guest User" userId="S::urn:spo:anon#04e6f0e9cfbf338bc9e639ea1c638e4326d82b6a289a16966cd416e86b0c8d75::" providerId="AD" clId="Web-{B6AE0988-95D7-E838-9B2B-D58E9D816EC4}" dt="2021-06-22T00:45:38.686" v="218"/>
          <ac:spMkLst>
            <pc:docMk/>
            <pc:sldMk cId="3988568288" sldId="266"/>
            <ac:spMk id="12" creationId="{1DE7243B-5109-444B-8FAF-7437C66BC0E9}"/>
          </ac:spMkLst>
        </pc:spChg>
        <pc:spChg chg="add del mod ord">
          <ac:chgData name="Guest User" userId="S::urn:spo:anon#04e6f0e9cfbf338bc9e639ea1c638e4326d82b6a289a16966cd416e86b0c8d75::" providerId="AD" clId="Web-{B6AE0988-95D7-E838-9B2B-D58E9D816EC4}" dt="2021-06-22T00:49:12.976" v="258"/>
          <ac:spMkLst>
            <pc:docMk/>
            <pc:sldMk cId="3988568288" sldId="266"/>
            <ac:spMk id="13" creationId="{4A6861CC-4583-43B4-A96D-5B86EB78CA44}"/>
          </ac:spMkLst>
        </pc:spChg>
        <pc:spChg chg="del">
          <ac:chgData name="Guest User" userId="S::urn:spo:anon#04e6f0e9cfbf338bc9e639ea1c638e4326d82b6a289a16966cd416e86b0c8d75::" providerId="AD" clId="Web-{B6AE0988-95D7-E838-9B2B-D58E9D816EC4}" dt="2021-06-22T00:45:38.686" v="218"/>
          <ac:spMkLst>
            <pc:docMk/>
            <pc:sldMk cId="3988568288" sldId="266"/>
            <ac:spMk id="14" creationId="{4C5D6221-DA7B-4611-AA26-7D8E349FDE96}"/>
          </ac:spMkLst>
        </pc:spChg>
        <pc:spChg chg="add del">
          <ac:chgData name="Guest User" userId="S::urn:spo:anon#04e6f0e9cfbf338bc9e639ea1c638e4326d82b6a289a16966cd416e86b0c8d75::" providerId="AD" clId="Web-{B6AE0988-95D7-E838-9B2B-D58E9D816EC4}" dt="2021-06-22T00:48:36.568" v="250"/>
          <ac:spMkLst>
            <pc:docMk/>
            <pc:sldMk cId="3988568288" sldId="266"/>
            <ac:spMk id="15" creationId="{B8A7F437-4D87-446E-8988-5C21E8718152}"/>
          </ac:spMkLst>
        </pc:spChg>
        <pc:spChg chg="add del ord">
          <ac:chgData name="Guest User" userId="S::urn:spo:anon#04e6f0e9cfbf338bc9e639ea1c638e4326d82b6a289a16966cd416e86b0c8d75::" providerId="AD" clId="Web-{B6AE0988-95D7-E838-9B2B-D58E9D816EC4}" dt="2021-06-22T00:49:39.805" v="261"/>
          <ac:spMkLst>
            <pc:docMk/>
            <pc:sldMk cId="3988568288" sldId="266"/>
            <ac:spMk id="24" creationId="{8E20FA99-AAAC-4AF3-9FAE-707420324F1C}"/>
          </ac:spMkLst>
        </pc:spChg>
        <pc:spChg chg="add del">
          <ac:chgData name="Guest User" userId="S::urn:spo:anon#04e6f0e9cfbf338bc9e639ea1c638e4326d82b6a289a16966cd416e86b0c8d75::" providerId="AD" clId="Web-{B6AE0988-95D7-E838-9B2B-D58E9D816EC4}" dt="2021-06-22T00:49:39.805" v="261"/>
          <ac:spMkLst>
            <pc:docMk/>
            <pc:sldMk cId="3988568288" sldId="266"/>
            <ac:spMk id="26" creationId="{9573BE85-6043-4C3A-A7DD-483A0A5FB740}"/>
          </ac:spMkLst>
        </pc:spChg>
        <pc:spChg chg="add del">
          <ac:chgData name="Guest User" userId="S::urn:spo:anon#04e6f0e9cfbf338bc9e639ea1c638e4326d82b6a289a16966cd416e86b0c8d75::" providerId="AD" clId="Web-{B6AE0988-95D7-E838-9B2B-D58E9D816EC4}" dt="2021-06-22T00:52:06.967" v="278"/>
          <ac:spMkLst>
            <pc:docMk/>
            <pc:sldMk cId="3988568288" sldId="266"/>
            <ac:spMk id="28" creationId="{12609869-9E80-471B-A487-A53288E0E791}"/>
          </ac:spMkLst>
        </pc:spChg>
        <pc:spChg chg="add del">
          <ac:chgData name="Guest User" userId="S::urn:spo:anon#04e6f0e9cfbf338bc9e639ea1c638e4326d82b6a289a16966cd416e86b0c8d75::" providerId="AD" clId="Web-{B6AE0988-95D7-E838-9B2B-D58E9D816EC4}" dt="2021-06-22T00:52:06.967" v="278"/>
          <ac:spMkLst>
            <pc:docMk/>
            <pc:sldMk cId="3988568288" sldId="266"/>
            <ac:spMk id="29" creationId="{7004738A-9D34-43E8-97D2-CA0EED4F8BE0}"/>
          </ac:spMkLst>
        </pc:spChg>
        <pc:spChg chg="add del">
          <ac:chgData name="Guest User" userId="S::urn:spo:anon#04e6f0e9cfbf338bc9e639ea1c638e4326d82b6a289a16966cd416e86b0c8d75::" providerId="AD" clId="Web-{B6AE0988-95D7-E838-9B2B-D58E9D816EC4}" dt="2021-06-22T00:52:06.967" v="278"/>
          <ac:spMkLst>
            <pc:docMk/>
            <pc:sldMk cId="3988568288" sldId="266"/>
            <ac:spMk id="30" creationId="{B8B8D07F-F13E-443E-BA68-2D26672D76B9}"/>
          </ac:spMkLst>
        </pc:spChg>
        <pc:spChg chg="add del">
          <ac:chgData name="Guest User" userId="S::urn:spo:anon#04e6f0e9cfbf338bc9e639ea1c638e4326d82b6a289a16966cd416e86b0c8d75::" providerId="AD" clId="Web-{B6AE0988-95D7-E838-9B2B-D58E9D816EC4}" dt="2021-06-22T00:49:39.789" v="260"/>
          <ac:spMkLst>
            <pc:docMk/>
            <pc:sldMk cId="3988568288" sldId="266"/>
            <ac:spMk id="31" creationId="{C7FA33FF-088D-4F16-95A2-2C64D353DEA8}"/>
          </ac:spMkLst>
        </pc:spChg>
        <pc:spChg chg="add del">
          <ac:chgData name="Guest User" userId="S::urn:spo:anon#04e6f0e9cfbf338bc9e639ea1c638e4326d82b6a289a16966cd416e86b0c8d75::" providerId="AD" clId="Web-{B6AE0988-95D7-E838-9B2B-D58E9D816EC4}" dt="2021-06-22T00:49:39.789" v="260"/>
          <ac:spMkLst>
            <pc:docMk/>
            <pc:sldMk cId="3988568288" sldId="266"/>
            <ac:spMk id="33" creationId="{A376EFB1-01CF-419F-ABF1-2AF02BBFCBD1}"/>
          </ac:spMkLst>
        </pc:spChg>
        <pc:spChg chg="add del">
          <ac:chgData name="Guest User" userId="S::urn:spo:anon#04e6f0e9cfbf338bc9e639ea1c638e4326d82b6a289a16966cd416e86b0c8d75::" providerId="AD" clId="Web-{B6AE0988-95D7-E838-9B2B-D58E9D816EC4}" dt="2021-06-22T00:49:39.789" v="260"/>
          <ac:spMkLst>
            <pc:docMk/>
            <pc:sldMk cId="3988568288" sldId="266"/>
            <ac:spMk id="35" creationId="{FF9DEA15-78BD-4750-AA18-B9F28A6D5AB8}"/>
          </ac:spMkLst>
        </pc:spChg>
        <pc:spChg chg="add del">
          <ac:chgData name="Guest User" userId="S::urn:spo:anon#04e6f0e9cfbf338bc9e639ea1c638e4326d82b6a289a16966cd416e86b0c8d75::" providerId="AD" clId="Web-{B6AE0988-95D7-E838-9B2B-D58E9D816EC4}" dt="2021-06-22T00:52:06.967" v="278"/>
          <ac:spMkLst>
            <pc:docMk/>
            <pc:sldMk cId="3988568288" sldId="266"/>
            <ac:spMk id="37" creationId="{2813A4FA-24A5-41ED-A534-3807D1B2F344}"/>
          </ac:spMkLst>
        </pc:spChg>
        <pc:spChg chg="add del">
          <ac:chgData name="Guest User" userId="S::urn:spo:anon#04e6f0e9cfbf338bc9e639ea1c638e4326d82b6a289a16966cd416e86b0c8d75::" providerId="AD" clId="Web-{B6AE0988-95D7-E838-9B2B-D58E9D816EC4}" dt="2021-06-22T00:52:06.967" v="278"/>
          <ac:spMkLst>
            <pc:docMk/>
            <pc:sldMk cId="3988568288" sldId="266"/>
            <ac:spMk id="39" creationId="{C3944F27-CA70-4E84-A51A-E6BF89558979}"/>
          </ac:spMkLst>
        </pc:spChg>
        <pc:spChg chg="add del">
          <ac:chgData name="Guest User" userId="S::urn:spo:anon#04e6f0e9cfbf338bc9e639ea1c638e4326d82b6a289a16966cd416e86b0c8d75::" providerId="AD" clId="Web-{B6AE0988-95D7-E838-9B2B-D58E9D816EC4}" dt="2021-06-22T00:51:23.809" v="276"/>
          <ac:spMkLst>
            <pc:docMk/>
            <pc:sldMk cId="3988568288" sldId="266"/>
            <ac:spMk id="41" creationId="{61E90BDA-0D06-4707-A63C-3424A7442E6F}"/>
          </ac:spMkLst>
        </pc:spChg>
        <pc:spChg chg="add del">
          <ac:chgData name="Guest User" userId="S::urn:spo:anon#04e6f0e9cfbf338bc9e639ea1c638e4326d82b6a289a16966cd416e86b0c8d75::" providerId="AD" clId="Web-{B6AE0988-95D7-E838-9B2B-D58E9D816EC4}" dt="2021-06-22T00:51:23.809" v="276"/>
          <ac:spMkLst>
            <pc:docMk/>
            <pc:sldMk cId="3988568288" sldId="266"/>
            <ac:spMk id="42" creationId="{8587DE20-364E-4BE1-B603-E62BB8A635CF}"/>
          </ac:spMkLst>
        </pc:spChg>
        <pc:spChg chg="add del">
          <ac:chgData name="Guest User" userId="S::urn:spo:anon#04e6f0e9cfbf338bc9e639ea1c638e4326d82b6a289a16966cd416e86b0c8d75::" providerId="AD" clId="Web-{B6AE0988-95D7-E838-9B2B-D58E9D816EC4}" dt="2021-06-22T00:51:23.809" v="276"/>
          <ac:spMkLst>
            <pc:docMk/>
            <pc:sldMk cId="3988568288" sldId="266"/>
            <ac:spMk id="43" creationId="{CD84038B-4A56-439B-A184-79B2D4506692}"/>
          </ac:spMkLst>
        </pc:spChg>
        <pc:spChg chg="add del">
          <ac:chgData name="Guest User" userId="S::urn:spo:anon#04e6f0e9cfbf338bc9e639ea1c638e4326d82b6a289a16966cd416e86b0c8d75::" providerId="AD" clId="Web-{B6AE0988-95D7-E838-9B2B-D58E9D816EC4}" dt="2021-06-22T00:51:13.715" v="274"/>
          <ac:spMkLst>
            <pc:docMk/>
            <pc:sldMk cId="3988568288" sldId="266"/>
            <ac:spMk id="44" creationId="{A7AE9375-4664-4DB2-922D-2782A6E439AC}"/>
          </ac:spMkLst>
        </pc:spChg>
        <pc:spChg chg="add">
          <ac:chgData name="Guest User" userId="S::urn:spo:anon#04e6f0e9cfbf338bc9e639ea1c638e4326d82b6a289a16966cd416e86b0c8d75::" providerId="AD" clId="Web-{B6AE0988-95D7-E838-9B2B-D58E9D816EC4}" dt="2021-06-22T00:52:06.967" v="278"/>
          <ac:spMkLst>
            <pc:docMk/>
            <pc:sldMk cId="3988568288" sldId="266"/>
            <ac:spMk id="45" creationId="{C7FA33FF-088D-4F16-95A2-2C64D353DEA8}"/>
          </ac:spMkLst>
        </pc:spChg>
        <pc:spChg chg="add">
          <ac:chgData name="Guest User" userId="S::urn:spo:anon#04e6f0e9cfbf338bc9e639ea1c638e4326d82b6a289a16966cd416e86b0c8d75::" providerId="AD" clId="Web-{B6AE0988-95D7-E838-9B2B-D58E9D816EC4}" dt="2021-06-22T00:52:06.967" v="278"/>
          <ac:spMkLst>
            <pc:docMk/>
            <pc:sldMk cId="3988568288" sldId="266"/>
            <ac:spMk id="47" creationId="{A376EFB1-01CF-419F-ABF1-2AF02BBFCBD1}"/>
          </ac:spMkLst>
        </pc:spChg>
        <pc:spChg chg="add">
          <ac:chgData name="Guest User" userId="S::urn:spo:anon#04e6f0e9cfbf338bc9e639ea1c638e4326d82b6a289a16966cd416e86b0c8d75::" providerId="AD" clId="Web-{B6AE0988-95D7-E838-9B2B-D58E9D816EC4}" dt="2021-06-22T00:52:06.967" v="278"/>
          <ac:spMkLst>
            <pc:docMk/>
            <pc:sldMk cId="3988568288" sldId="266"/>
            <ac:spMk id="49" creationId="{FF9DEA15-78BD-4750-AA18-B9F28A6D5AB8}"/>
          </ac:spMkLst>
        </pc:spChg>
        <pc:picChg chg="add del mod">
          <ac:chgData name="Guest User" userId="S::urn:spo:anon#04e6f0e9cfbf338bc9e639ea1c638e4326d82b6a289a16966cd416e86b0c8d75::" providerId="AD" clId="Web-{B6AE0988-95D7-E838-9B2B-D58E9D816EC4}" dt="2021-06-22T00:45:51.687" v="220"/>
          <ac:picMkLst>
            <pc:docMk/>
            <pc:sldMk cId="3988568288" sldId="266"/>
            <ac:picMk id="4" creationId="{CD5E9F91-1968-4A90-8422-1269E9932883}"/>
          </ac:picMkLst>
        </pc:picChg>
        <pc:picChg chg="add del mod ord">
          <ac:chgData name="Guest User" userId="S::urn:spo:anon#04e6f0e9cfbf338bc9e639ea1c638e4326d82b6a289a16966cd416e86b0c8d75::" providerId="AD" clId="Web-{B6AE0988-95D7-E838-9B2B-D58E9D816EC4}" dt="2021-06-22T00:51:56.732" v="277"/>
          <ac:picMkLst>
            <pc:docMk/>
            <pc:sldMk cId="3988568288" sldId="266"/>
            <ac:picMk id="6" creationId="{050B2590-42A5-4834-9EC4-8F2644AA2373}"/>
          </ac:picMkLst>
        </pc:picChg>
        <pc:cxnChg chg="add del">
          <ac:chgData name="Guest User" userId="S::urn:spo:anon#04e6f0e9cfbf338bc9e639ea1c638e4326d82b6a289a16966cd416e86b0c8d75::" providerId="AD" clId="Web-{B6AE0988-95D7-E838-9B2B-D58E9D816EC4}" dt="2021-06-22T00:47:20.331" v="243"/>
          <ac:cxnSpMkLst>
            <pc:docMk/>
            <pc:sldMk cId="3988568288" sldId="266"/>
            <ac:cxnSpMk id="19" creationId="{A7F400EE-A8A5-48AF-B4D6-291B52C6F0B0}"/>
          </ac:cxnSpMkLst>
        </pc:cxnChg>
        <pc:cxnChg chg="add del">
          <ac:chgData name="Guest User" userId="S::urn:spo:anon#04e6f0e9cfbf338bc9e639ea1c638e4326d82b6a289a16966cd416e86b0c8d75::" providerId="AD" clId="Web-{B6AE0988-95D7-E838-9B2B-D58E9D816EC4}" dt="2021-06-22T00:51:13.715" v="274"/>
          <ac:cxnSpMkLst>
            <pc:docMk/>
            <pc:sldMk cId="3988568288" sldId="266"/>
            <ac:cxnSpMk id="46" creationId="{EE504C98-6397-41C1-A8D8-2D9C4ED307E0}"/>
          </ac:cxnSpMkLst>
        </pc:cxnChg>
        <pc:cxnChg chg="add del">
          <ac:chgData name="Guest User" userId="S::urn:spo:anon#04e6f0e9cfbf338bc9e639ea1c638e4326d82b6a289a16966cd416e86b0c8d75::" providerId="AD" clId="Web-{B6AE0988-95D7-E838-9B2B-D58E9D816EC4}" dt="2021-06-22T00:51:13.715" v="274"/>
          <ac:cxnSpMkLst>
            <pc:docMk/>
            <pc:sldMk cId="3988568288" sldId="266"/>
            <ac:cxnSpMk id="48" creationId="{B7188D9B-1674-419B-A379-D1632A7EC3A2}"/>
          </ac:cxnSpMkLst>
        </pc:cxnChg>
      </pc:sldChg>
      <pc:sldChg chg="modSp">
        <pc:chgData name="Guest User" userId="S::urn:spo:anon#04e6f0e9cfbf338bc9e639ea1c638e4326d82b6a289a16966cd416e86b0c8d75::" providerId="AD" clId="Web-{B6AE0988-95D7-E838-9B2B-D58E9D816EC4}" dt="2021-06-22T00:33:42.966" v="5" actId="1076"/>
        <pc:sldMkLst>
          <pc:docMk/>
          <pc:sldMk cId="1766460662" sldId="267"/>
        </pc:sldMkLst>
        <pc:spChg chg="mod">
          <ac:chgData name="Guest User" userId="S::urn:spo:anon#04e6f0e9cfbf338bc9e639ea1c638e4326d82b6a289a16966cd416e86b0c8d75::" providerId="AD" clId="Web-{B6AE0988-95D7-E838-9B2B-D58E9D816EC4}" dt="2021-06-22T00:29:19.097" v="3" actId="20577"/>
          <ac:spMkLst>
            <pc:docMk/>
            <pc:sldMk cId="1766460662" sldId="267"/>
            <ac:spMk id="3" creationId="{73F60352-B5AD-406E-84E6-FBA072B64EA8}"/>
          </ac:spMkLst>
        </pc:spChg>
        <pc:picChg chg="mod">
          <ac:chgData name="Guest User" userId="S::urn:spo:anon#04e6f0e9cfbf338bc9e639ea1c638e4326d82b6a289a16966cd416e86b0c8d75::" providerId="AD" clId="Web-{B6AE0988-95D7-E838-9B2B-D58E9D816EC4}" dt="2021-06-22T00:33:42.966" v="5" actId="1076"/>
          <ac:picMkLst>
            <pc:docMk/>
            <pc:sldMk cId="1766460662" sldId="267"/>
            <ac:picMk id="4" creationId="{E9716DDB-3F76-4731-9682-5E93E1FA3DA3}"/>
          </ac:picMkLst>
        </pc:picChg>
      </pc:sldChg>
      <pc:sldChg chg="modSp new">
        <pc:chgData name="Guest User" userId="S::urn:spo:anon#04e6f0e9cfbf338bc9e639ea1c638e4326d82b6a289a16966cd416e86b0c8d75::" providerId="AD" clId="Web-{B6AE0988-95D7-E838-9B2B-D58E9D816EC4}" dt="2021-06-22T00:45:19.342" v="216" actId="20577"/>
        <pc:sldMkLst>
          <pc:docMk/>
          <pc:sldMk cId="2799386260" sldId="268"/>
        </pc:sldMkLst>
        <pc:spChg chg="mod">
          <ac:chgData name="Guest User" userId="S::urn:spo:anon#04e6f0e9cfbf338bc9e639ea1c638e4326d82b6a289a16966cd416e86b0c8d75::" providerId="AD" clId="Web-{B6AE0988-95D7-E838-9B2B-D58E9D816EC4}" dt="2021-06-22T00:39:47.136" v="97" actId="20577"/>
          <ac:spMkLst>
            <pc:docMk/>
            <pc:sldMk cId="2799386260" sldId="268"/>
            <ac:spMk id="2" creationId="{B1114ECA-ABF0-4C91-A2EE-DD777286475B}"/>
          </ac:spMkLst>
        </pc:spChg>
        <pc:spChg chg="mod">
          <ac:chgData name="Guest User" userId="S::urn:spo:anon#04e6f0e9cfbf338bc9e639ea1c638e4326d82b6a289a16966cd416e86b0c8d75::" providerId="AD" clId="Web-{B6AE0988-95D7-E838-9B2B-D58E9D816EC4}" dt="2021-06-22T00:45:19.342" v="216" actId="20577"/>
          <ac:spMkLst>
            <pc:docMk/>
            <pc:sldMk cId="2799386260" sldId="268"/>
            <ac:spMk id="3" creationId="{EFF8195E-9788-4707-A3E6-3CEA4D934119}"/>
          </ac:spMkLst>
        </pc:spChg>
      </pc:sldChg>
    </pc:docChg>
  </pc:docChgLst>
  <pc:docChgLst>
    <pc:chgData name="Guest User" userId="S::urn:spo:anon#04e6f0e9cfbf338bc9e639ea1c638e4326d82b6a289a16966cd416e86b0c8d75::" providerId="AD" clId="Web-{B79AE99E-9DD2-CA64-30FF-AA937DA5270E}"/>
    <pc:docChg chg="addSld modSld">
      <pc:chgData name="Guest User" userId="S::urn:spo:anon#04e6f0e9cfbf338bc9e639ea1c638e4326d82b6a289a16966cd416e86b0c8d75::" providerId="AD" clId="Web-{B79AE99E-9DD2-CA64-30FF-AA937DA5270E}" dt="2021-06-21T20:29:11.658" v="515"/>
      <pc:docMkLst>
        <pc:docMk/>
      </pc:docMkLst>
      <pc:sldChg chg="addSp delSp modSp modNotes">
        <pc:chgData name="Guest User" userId="S::urn:spo:anon#04e6f0e9cfbf338bc9e639ea1c638e4326d82b6a289a16966cd416e86b0c8d75::" providerId="AD" clId="Web-{B79AE99E-9DD2-CA64-30FF-AA937DA5270E}" dt="2021-06-21T20:20:55.695" v="423" actId="20577"/>
        <pc:sldMkLst>
          <pc:docMk/>
          <pc:sldMk cId="952779345" sldId="260"/>
        </pc:sldMkLst>
        <pc:spChg chg="mod">
          <ac:chgData name="Guest User" userId="S::urn:spo:anon#04e6f0e9cfbf338bc9e639ea1c638e4326d82b6a289a16966cd416e86b0c8d75::" providerId="AD" clId="Web-{B79AE99E-9DD2-CA64-30FF-AA937DA5270E}" dt="2021-06-21T12:00:08.886" v="0" actId="20577"/>
          <ac:spMkLst>
            <pc:docMk/>
            <pc:sldMk cId="952779345" sldId="260"/>
            <ac:spMk id="2" creationId="{F78A9152-8CF5-4326-A9E8-0F22FCC9E23E}"/>
          </ac:spMkLst>
        </pc:spChg>
        <pc:spChg chg="mod">
          <ac:chgData name="Guest User" userId="S::urn:spo:anon#04e6f0e9cfbf338bc9e639ea1c638e4326d82b6a289a16966cd416e86b0c8d75::" providerId="AD" clId="Web-{B79AE99E-9DD2-CA64-30FF-AA937DA5270E}" dt="2021-06-21T20:20:55.695" v="423" actId="20577"/>
          <ac:spMkLst>
            <pc:docMk/>
            <pc:sldMk cId="952779345" sldId="260"/>
            <ac:spMk id="6" creationId="{88CFBBB6-E93F-42AF-9CB6-2F1BC4BED077}"/>
          </ac:spMkLst>
        </pc:spChg>
        <pc:spChg chg="mod">
          <ac:chgData name="Guest User" userId="S::urn:spo:anon#04e6f0e9cfbf338bc9e639ea1c638e4326d82b6a289a16966cd416e86b0c8d75::" providerId="AD" clId="Web-{B79AE99E-9DD2-CA64-30FF-AA937DA5270E}" dt="2021-06-21T12:01:04.294" v="8" actId="1076"/>
          <ac:spMkLst>
            <pc:docMk/>
            <pc:sldMk cId="952779345" sldId="260"/>
            <ac:spMk id="7" creationId="{9B06A66D-CAE8-47A0-B847-00EC80EE2D9C}"/>
          </ac:spMkLst>
        </pc:spChg>
        <pc:picChg chg="add del mod">
          <ac:chgData name="Guest User" userId="S::urn:spo:anon#04e6f0e9cfbf338bc9e639ea1c638e4326d82b6a289a16966cd416e86b0c8d75::" providerId="AD" clId="Web-{B79AE99E-9DD2-CA64-30FF-AA937DA5270E}" dt="2021-06-21T12:48:13.521" v="88"/>
          <ac:picMkLst>
            <pc:docMk/>
            <pc:sldMk cId="952779345" sldId="260"/>
            <ac:picMk id="3" creationId="{AD3AC2C1-B122-44D3-8CC6-BCBC8AEBD0CA}"/>
          </ac:picMkLst>
        </pc:picChg>
      </pc:sldChg>
      <pc:sldChg chg="modSp modNotes">
        <pc:chgData name="Guest User" userId="S::urn:spo:anon#04e6f0e9cfbf338bc9e639ea1c638e4326d82b6a289a16966cd416e86b0c8d75::" providerId="AD" clId="Web-{B79AE99E-9DD2-CA64-30FF-AA937DA5270E}" dt="2021-06-21T12:59:21.168" v="349" actId="20577"/>
        <pc:sldMkLst>
          <pc:docMk/>
          <pc:sldMk cId="3988568288" sldId="266"/>
        </pc:sldMkLst>
        <pc:spChg chg="mod">
          <ac:chgData name="Guest User" userId="S::urn:spo:anon#04e6f0e9cfbf338bc9e639ea1c638e4326d82b6a289a16966cd416e86b0c8d75::" providerId="AD" clId="Web-{B79AE99E-9DD2-CA64-30FF-AA937DA5270E}" dt="2021-06-21T12:01:22.560" v="12" actId="20577"/>
          <ac:spMkLst>
            <pc:docMk/>
            <pc:sldMk cId="3988568288" sldId="266"/>
            <ac:spMk id="2" creationId="{3629EC1E-C752-4A7D-AC5C-08BC8CB36272}"/>
          </ac:spMkLst>
        </pc:spChg>
        <pc:spChg chg="mod">
          <ac:chgData name="Guest User" userId="S::urn:spo:anon#04e6f0e9cfbf338bc9e639ea1c638e4326d82b6a289a16966cd416e86b0c8d75::" providerId="AD" clId="Web-{B79AE99E-9DD2-CA64-30FF-AA937DA5270E}" dt="2021-06-21T12:56:35.006" v="305" actId="20577"/>
          <ac:spMkLst>
            <pc:docMk/>
            <pc:sldMk cId="3988568288" sldId="266"/>
            <ac:spMk id="3" creationId="{1ABF633A-A381-4196-8BB1-A2C7972967AC}"/>
          </ac:spMkLst>
        </pc:spChg>
        <pc:spChg chg="mod">
          <ac:chgData name="Guest User" userId="S::urn:spo:anon#04e6f0e9cfbf338bc9e639ea1c638e4326d82b6a289a16966cd416e86b0c8d75::" providerId="AD" clId="Web-{B79AE99E-9DD2-CA64-30FF-AA937DA5270E}" dt="2021-06-21T12:59:21.168" v="349" actId="20577"/>
          <ac:spMkLst>
            <pc:docMk/>
            <pc:sldMk cId="3988568288" sldId="266"/>
            <ac:spMk id="5" creationId="{0BA783BB-BF41-445F-ABC6-92401D2A0497}"/>
          </ac:spMkLst>
        </pc:spChg>
      </pc:sldChg>
      <pc:sldChg chg="addSp modSp new modNotes">
        <pc:chgData name="Guest User" userId="S::urn:spo:anon#04e6f0e9cfbf338bc9e639ea1c638e4326d82b6a289a16966cd416e86b0c8d75::" providerId="AD" clId="Web-{B79AE99E-9DD2-CA64-30FF-AA937DA5270E}" dt="2021-06-21T20:29:11.658" v="515"/>
        <pc:sldMkLst>
          <pc:docMk/>
          <pc:sldMk cId="1766460662" sldId="267"/>
        </pc:sldMkLst>
        <pc:spChg chg="mod">
          <ac:chgData name="Guest User" userId="S::urn:spo:anon#04e6f0e9cfbf338bc9e639ea1c638e4326d82b6a289a16966cd416e86b0c8d75::" providerId="AD" clId="Web-{B79AE99E-9DD2-CA64-30FF-AA937DA5270E}" dt="2021-06-21T12:48:54.100" v="100" actId="1076"/>
          <ac:spMkLst>
            <pc:docMk/>
            <pc:sldMk cId="1766460662" sldId="267"/>
            <ac:spMk id="2" creationId="{6B256ACE-A72F-4BEC-AB77-D6680E11E5CD}"/>
          </ac:spMkLst>
        </pc:spChg>
        <pc:spChg chg="mod">
          <ac:chgData name="Guest User" userId="S::urn:spo:anon#04e6f0e9cfbf338bc9e639ea1c638e4326d82b6a289a16966cd416e86b0c8d75::" providerId="AD" clId="Web-{B79AE99E-9DD2-CA64-30FF-AA937DA5270E}" dt="2021-06-21T20:23:52.891" v="502" actId="20577"/>
          <ac:spMkLst>
            <pc:docMk/>
            <pc:sldMk cId="1766460662" sldId="267"/>
            <ac:spMk id="3" creationId="{73F60352-B5AD-406E-84E6-FBA072B64EA8}"/>
          </ac:spMkLst>
        </pc:spChg>
        <pc:picChg chg="add mod">
          <ac:chgData name="Guest User" userId="S::urn:spo:anon#04e6f0e9cfbf338bc9e639ea1c638e4326d82b6a289a16966cd416e86b0c8d75::" providerId="AD" clId="Web-{B79AE99E-9DD2-CA64-30FF-AA937DA5270E}" dt="2021-06-21T20:11:17.056" v="395" actId="14100"/>
          <ac:picMkLst>
            <pc:docMk/>
            <pc:sldMk cId="1766460662" sldId="267"/>
            <ac:picMk id="4" creationId="{E9716DDB-3F76-4731-9682-5E93E1FA3DA3}"/>
          </ac:picMkLst>
        </pc:picChg>
        <pc:picChg chg="add mod">
          <ac:chgData name="Guest User" userId="S::urn:spo:anon#04e6f0e9cfbf338bc9e639ea1c638e4326d82b6a289a16966cd416e86b0c8d75::" providerId="AD" clId="Web-{B79AE99E-9DD2-CA64-30FF-AA937DA5270E}" dt="2021-06-21T20:26:54.854" v="510" actId="1076"/>
          <ac:picMkLst>
            <pc:docMk/>
            <pc:sldMk cId="1766460662" sldId="267"/>
            <ac:picMk id="5" creationId="{4B9092A0-ADCA-448B-93A3-8BA07A98DC9D}"/>
          </ac:picMkLst>
        </pc:picChg>
      </pc:sldChg>
    </pc:docChg>
  </pc:docChgLst>
  <pc:docChgLst>
    <pc:chgData name="Jenifer Jackson" userId="S::jacksonjn3@vcu.edu::e1188c4d-5987-43e0-985b-0bab9afb0c53" providerId="AD" clId="Web-{7181628A-AFD1-7FEE-4B1A-A7C8083B6D0D}"/>
    <pc:docChg chg="addSld delSld modSld sldOrd">
      <pc:chgData name="Jenifer Jackson" userId="S::jacksonjn3@vcu.edu::e1188c4d-5987-43e0-985b-0bab9afb0c53" providerId="AD" clId="Web-{7181628A-AFD1-7FEE-4B1A-A7C8083B6D0D}" dt="2021-06-22T01:27:55.530" v="44"/>
      <pc:docMkLst>
        <pc:docMk/>
      </pc:docMkLst>
      <pc:sldChg chg="modSp add del ord">
        <pc:chgData name="Jenifer Jackson" userId="S::jacksonjn3@vcu.edu::e1188c4d-5987-43e0-985b-0bab9afb0c53" providerId="AD" clId="Web-{7181628A-AFD1-7FEE-4B1A-A7C8083B6D0D}" dt="2021-06-22T01:27:55.530" v="44"/>
        <pc:sldMkLst>
          <pc:docMk/>
          <pc:sldMk cId="735224871" sldId="271"/>
        </pc:sldMkLst>
        <pc:spChg chg="mod">
          <ac:chgData name="Jenifer Jackson" userId="S::jacksonjn3@vcu.edu::e1188c4d-5987-43e0-985b-0bab9afb0c53" providerId="AD" clId="Web-{7181628A-AFD1-7FEE-4B1A-A7C8083B6D0D}" dt="2021-06-22T01:22:51.999" v="42" actId="14100"/>
          <ac:spMkLst>
            <pc:docMk/>
            <pc:sldMk cId="735224871" sldId="271"/>
            <ac:spMk id="11" creationId="{C7E76155-CF39-4879-83F5-0A1DC79EEDD5}"/>
          </ac:spMkLst>
        </pc:spChg>
      </pc:sldChg>
      <pc:sldChg chg="del">
        <pc:chgData name="Jenifer Jackson" userId="S::jacksonjn3@vcu.edu::e1188c4d-5987-43e0-985b-0bab9afb0c53" providerId="AD" clId="Web-{7181628A-AFD1-7FEE-4B1A-A7C8083B6D0D}" dt="2021-06-22T01:00:41.293" v="0"/>
        <pc:sldMkLst>
          <pc:docMk/>
          <pc:sldMk cId="777421185" sldId="271"/>
        </pc:sldMkLst>
      </pc:sldChg>
      <pc:sldChg chg="modSp add del ord">
        <pc:chgData name="Jenifer Jackson" userId="S::jacksonjn3@vcu.edu::e1188c4d-5987-43e0-985b-0bab9afb0c53" providerId="AD" clId="Web-{7181628A-AFD1-7FEE-4B1A-A7C8083B6D0D}" dt="2021-06-22T01:18:42.856" v="17"/>
        <pc:sldMkLst>
          <pc:docMk/>
          <pc:sldMk cId="2583284685" sldId="271"/>
        </pc:sldMkLst>
        <pc:spChg chg="mod">
          <ac:chgData name="Jenifer Jackson" userId="S::jacksonjn3@vcu.edu::e1188c4d-5987-43e0-985b-0bab9afb0c53" providerId="AD" clId="Web-{7181628A-AFD1-7FEE-4B1A-A7C8083B6D0D}" dt="2021-06-22T01:18:36.762" v="16" actId="20577"/>
          <ac:spMkLst>
            <pc:docMk/>
            <pc:sldMk cId="2583284685" sldId="271"/>
            <ac:spMk id="4" creationId="{9628CE46-D93C-4AAF-B412-A165AEF77719}"/>
          </ac:spMkLst>
        </pc:spChg>
        <pc:spChg chg="mod">
          <ac:chgData name="Jenifer Jackson" userId="S::jacksonjn3@vcu.edu::e1188c4d-5987-43e0-985b-0bab9afb0c53" providerId="AD" clId="Web-{7181628A-AFD1-7FEE-4B1A-A7C8083B6D0D}" dt="2021-06-22T01:13:35.543" v="8" actId="20577"/>
          <ac:spMkLst>
            <pc:docMk/>
            <pc:sldMk cId="2583284685" sldId="271"/>
            <ac:spMk id="11" creationId="{C7E76155-CF39-4879-83F5-0A1DC79EEDD5}"/>
          </ac:spMkLst>
        </pc:spChg>
      </pc:sldChg>
      <pc:sldChg chg="add">
        <pc:chgData name="Jenifer Jackson" userId="S::jacksonjn3@vcu.edu::e1188c4d-5987-43e0-985b-0bab9afb0c53" providerId="AD" clId="Web-{7181628A-AFD1-7FEE-4B1A-A7C8083B6D0D}" dt="2021-06-22T01:27:52.483" v="43"/>
        <pc:sldMkLst>
          <pc:docMk/>
          <pc:sldMk cId="2970640395" sldId="272"/>
        </pc:sldMkLst>
      </pc:sldChg>
    </pc:docChg>
  </pc:docChgLst>
  <pc:docChgLst>
    <pc:chgData name="Guest User" userId="S::urn:spo:anon#04e6f0e9cfbf338bc9e639ea1c638e4326d82b6a289a16966cd416e86b0c8d75::" providerId="AD" clId="Web-{840B730E-B91D-5058-E17F-C506CF721A1B}"/>
    <pc:docChg chg="addSld delSld modSld">
      <pc:chgData name="Guest User" userId="S::urn:spo:anon#04e6f0e9cfbf338bc9e639ea1c638e4326d82b6a289a16966cd416e86b0c8d75::" providerId="AD" clId="Web-{840B730E-B91D-5058-E17F-C506CF721A1B}" dt="2021-06-24T03:03:47.574" v="1994"/>
      <pc:docMkLst>
        <pc:docMk/>
      </pc:docMkLst>
      <pc:sldChg chg="delSp modSp del">
        <pc:chgData name="Guest User" userId="S::urn:spo:anon#04e6f0e9cfbf338bc9e639ea1c638e4326d82b6a289a16966cd416e86b0c8d75::" providerId="AD" clId="Web-{840B730E-B91D-5058-E17F-C506CF721A1B}" dt="2021-06-24T01:28:43.262" v="1162"/>
        <pc:sldMkLst>
          <pc:docMk/>
          <pc:sldMk cId="952779345" sldId="260"/>
        </pc:sldMkLst>
        <pc:spChg chg="mod">
          <ac:chgData name="Guest User" userId="S::urn:spo:anon#04e6f0e9cfbf338bc9e639ea1c638e4326d82b6a289a16966cd416e86b0c8d75::" providerId="AD" clId="Web-{840B730E-B91D-5058-E17F-C506CF721A1B}" dt="2021-06-24T00:54:52.034" v="12" actId="20577"/>
          <ac:spMkLst>
            <pc:docMk/>
            <pc:sldMk cId="952779345" sldId="260"/>
            <ac:spMk id="2" creationId="{F78A9152-8CF5-4326-A9E8-0F22FCC9E23E}"/>
          </ac:spMkLst>
        </pc:spChg>
        <pc:spChg chg="del">
          <ac:chgData name="Guest User" userId="S::urn:spo:anon#04e6f0e9cfbf338bc9e639ea1c638e4326d82b6a289a16966cd416e86b0c8d75::" providerId="AD" clId="Web-{840B730E-B91D-5058-E17F-C506CF721A1B}" dt="2021-06-24T00:55:07.643" v="13"/>
          <ac:spMkLst>
            <pc:docMk/>
            <pc:sldMk cId="952779345" sldId="260"/>
            <ac:spMk id="6" creationId="{88CFBBB6-E93F-42AF-9CB6-2F1BC4BED077}"/>
          </ac:spMkLst>
        </pc:spChg>
      </pc:sldChg>
      <pc:sldChg chg="addSp delSp modSp del">
        <pc:chgData name="Guest User" userId="S::urn:spo:anon#04e6f0e9cfbf338bc9e639ea1c638e4326d82b6a289a16966cd416e86b0c8d75::" providerId="AD" clId="Web-{840B730E-B91D-5058-E17F-C506CF721A1B}" dt="2021-06-24T01:46:10.444" v="1331"/>
        <pc:sldMkLst>
          <pc:docMk/>
          <pc:sldMk cId="3988568288" sldId="266"/>
        </pc:sldMkLst>
        <pc:spChg chg="mod">
          <ac:chgData name="Guest User" userId="S::urn:spo:anon#04e6f0e9cfbf338bc9e639ea1c638e4326d82b6a289a16966cd416e86b0c8d75::" providerId="AD" clId="Web-{840B730E-B91D-5058-E17F-C506CF721A1B}" dt="2021-06-24T01:43:04.595" v="1330"/>
          <ac:spMkLst>
            <pc:docMk/>
            <pc:sldMk cId="3988568288" sldId="266"/>
            <ac:spMk id="2" creationId="{3629EC1E-C752-4A7D-AC5C-08BC8CB36272}"/>
          </ac:spMkLst>
        </pc:spChg>
        <pc:spChg chg="mod">
          <ac:chgData name="Guest User" userId="S::urn:spo:anon#04e6f0e9cfbf338bc9e639ea1c638e4326d82b6a289a16966cd416e86b0c8d75::" providerId="AD" clId="Web-{840B730E-B91D-5058-E17F-C506CF721A1B}" dt="2021-06-24T01:43:04.595" v="1330"/>
          <ac:spMkLst>
            <pc:docMk/>
            <pc:sldMk cId="3988568288" sldId="266"/>
            <ac:spMk id="3" creationId="{1ABF633A-A381-4196-8BB1-A2C7972967AC}"/>
          </ac:spMkLst>
        </pc:spChg>
        <pc:spChg chg="del">
          <ac:chgData name="Guest User" userId="S::urn:spo:anon#04e6f0e9cfbf338bc9e639ea1c638e4326d82b6a289a16966cd416e86b0c8d75::" providerId="AD" clId="Web-{840B730E-B91D-5058-E17F-C506CF721A1B}" dt="2021-06-24T01:43:04.595" v="1330"/>
          <ac:spMkLst>
            <pc:docMk/>
            <pc:sldMk cId="3988568288" sldId="266"/>
            <ac:spMk id="45" creationId="{C7FA33FF-088D-4F16-95A2-2C64D353DEA8}"/>
          </ac:spMkLst>
        </pc:spChg>
        <pc:spChg chg="del">
          <ac:chgData name="Guest User" userId="S::urn:spo:anon#04e6f0e9cfbf338bc9e639ea1c638e4326d82b6a289a16966cd416e86b0c8d75::" providerId="AD" clId="Web-{840B730E-B91D-5058-E17F-C506CF721A1B}" dt="2021-06-24T01:43:04.595" v="1330"/>
          <ac:spMkLst>
            <pc:docMk/>
            <pc:sldMk cId="3988568288" sldId="266"/>
            <ac:spMk id="47" creationId="{A376EFB1-01CF-419F-ABF1-2AF02BBFCBD1}"/>
          </ac:spMkLst>
        </pc:spChg>
        <pc:spChg chg="del">
          <ac:chgData name="Guest User" userId="S::urn:spo:anon#04e6f0e9cfbf338bc9e639ea1c638e4326d82b6a289a16966cd416e86b0c8d75::" providerId="AD" clId="Web-{840B730E-B91D-5058-E17F-C506CF721A1B}" dt="2021-06-24T01:43:04.595" v="1330"/>
          <ac:spMkLst>
            <pc:docMk/>
            <pc:sldMk cId="3988568288" sldId="266"/>
            <ac:spMk id="49" creationId="{FF9DEA15-78BD-4750-AA18-B9F28A6D5AB8}"/>
          </ac:spMkLst>
        </pc:spChg>
        <pc:spChg chg="add">
          <ac:chgData name="Guest User" userId="S::urn:spo:anon#04e6f0e9cfbf338bc9e639ea1c638e4326d82b6a289a16966cd416e86b0c8d75::" providerId="AD" clId="Web-{840B730E-B91D-5058-E17F-C506CF721A1B}" dt="2021-06-24T01:43:04.595" v="1330"/>
          <ac:spMkLst>
            <pc:docMk/>
            <pc:sldMk cId="3988568288" sldId="266"/>
            <ac:spMk id="54" creationId="{EF526DD0-5E46-40B7-AEF1-9B26256CFB4F}"/>
          </ac:spMkLst>
        </pc:spChg>
        <pc:grpChg chg="add">
          <ac:chgData name="Guest User" userId="S::urn:spo:anon#04e6f0e9cfbf338bc9e639ea1c638e4326d82b6a289a16966cd416e86b0c8d75::" providerId="AD" clId="Web-{840B730E-B91D-5058-E17F-C506CF721A1B}" dt="2021-06-24T01:43:04.595" v="1330"/>
          <ac:grpSpMkLst>
            <pc:docMk/>
            <pc:sldMk cId="3988568288" sldId="266"/>
            <ac:grpSpMk id="56" creationId="{B7E4032D-4110-4963-82B8-8A1B1BF4B66A}"/>
          </ac:grpSpMkLst>
        </pc:grpChg>
        <pc:grpChg chg="add">
          <ac:chgData name="Guest User" userId="S::urn:spo:anon#04e6f0e9cfbf338bc9e639ea1c638e4326d82b6a289a16966cd416e86b0c8d75::" providerId="AD" clId="Web-{840B730E-B91D-5058-E17F-C506CF721A1B}" dt="2021-06-24T01:43:04.595" v="1330"/>
          <ac:grpSpMkLst>
            <pc:docMk/>
            <pc:sldMk cId="3988568288" sldId="266"/>
            <ac:grpSpMk id="60" creationId="{5D133F51-4E9D-4F0B-A452-875C6A52B621}"/>
          </ac:grpSpMkLst>
        </pc:grpChg>
      </pc:sldChg>
      <pc:sldChg chg="del">
        <pc:chgData name="Guest User" userId="S::urn:spo:anon#04e6f0e9cfbf338bc9e639ea1c638e4326d82b6a289a16966cd416e86b0c8d75::" providerId="AD" clId="Web-{840B730E-B91D-5058-E17F-C506CF721A1B}" dt="2021-06-24T01:40:36.822" v="1327"/>
        <pc:sldMkLst>
          <pc:docMk/>
          <pc:sldMk cId="2799386260" sldId="268"/>
        </pc:sldMkLst>
      </pc:sldChg>
      <pc:sldChg chg="modSp">
        <pc:chgData name="Guest User" userId="S::urn:spo:anon#04e6f0e9cfbf338bc9e639ea1c638e4326d82b6a289a16966cd416e86b0c8d75::" providerId="AD" clId="Web-{840B730E-B91D-5058-E17F-C506CF721A1B}" dt="2021-06-24T00:43:22.107" v="6" actId="20577"/>
        <pc:sldMkLst>
          <pc:docMk/>
          <pc:sldMk cId="1294907772" sldId="276"/>
        </pc:sldMkLst>
        <pc:spChg chg="mod">
          <ac:chgData name="Guest User" userId="S::urn:spo:anon#04e6f0e9cfbf338bc9e639ea1c638e4326d82b6a289a16966cd416e86b0c8d75::" providerId="AD" clId="Web-{840B730E-B91D-5058-E17F-C506CF721A1B}" dt="2021-06-24T00:43:22.107" v="6" actId="20577"/>
          <ac:spMkLst>
            <pc:docMk/>
            <pc:sldMk cId="1294907772" sldId="276"/>
            <ac:spMk id="4" creationId="{96622AE5-EEEB-4E89-AE43-531F17F5ED6E}"/>
          </ac:spMkLst>
        </pc:spChg>
      </pc:sldChg>
      <pc:sldChg chg="modSp modNotes">
        <pc:chgData name="Guest User" userId="S::urn:spo:anon#04e6f0e9cfbf338bc9e639ea1c638e4326d82b6a289a16966cd416e86b0c8d75::" providerId="AD" clId="Web-{840B730E-B91D-5058-E17F-C506CF721A1B}" dt="2021-06-24T02:49:23.889" v="1907"/>
        <pc:sldMkLst>
          <pc:docMk/>
          <pc:sldMk cId="3117393914" sldId="280"/>
        </pc:sldMkLst>
        <pc:spChg chg="mod">
          <ac:chgData name="Guest User" userId="S::urn:spo:anon#04e6f0e9cfbf338bc9e639ea1c638e4326d82b6a289a16966cd416e86b0c8d75::" providerId="AD" clId="Web-{840B730E-B91D-5058-E17F-C506CF721A1B}" dt="2021-06-24T01:46:54.321" v="1333" actId="1076"/>
          <ac:spMkLst>
            <pc:docMk/>
            <pc:sldMk cId="3117393914" sldId="280"/>
            <ac:spMk id="3" creationId="{463F0575-499A-4C52-9307-85146894F300}"/>
          </ac:spMkLst>
        </pc:spChg>
        <pc:picChg chg="mod">
          <ac:chgData name="Guest User" userId="S::urn:spo:anon#04e6f0e9cfbf338bc9e639ea1c638e4326d82b6a289a16966cd416e86b0c8d75::" providerId="AD" clId="Web-{840B730E-B91D-5058-E17F-C506CF721A1B}" dt="2021-06-24T01:46:47.461" v="1332" actId="1076"/>
          <ac:picMkLst>
            <pc:docMk/>
            <pc:sldMk cId="3117393914" sldId="280"/>
            <ac:picMk id="5" creationId="{FA0F4355-E23D-43DF-ACE0-A776EA33B77F}"/>
          </ac:picMkLst>
        </pc:picChg>
      </pc:sldChg>
      <pc:sldChg chg="del">
        <pc:chgData name="Guest User" userId="S::urn:spo:anon#04e6f0e9cfbf338bc9e639ea1c638e4326d82b6a289a16966cd416e86b0c8d75::" providerId="AD" clId="Web-{840B730E-B91D-5058-E17F-C506CF721A1B}" dt="2021-06-24T01:40:39.994" v="1328"/>
        <pc:sldMkLst>
          <pc:docMk/>
          <pc:sldMk cId="41895560" sldId="282"/>
        </pc:sldMkLst>
      </pc:sldChg>
      <pc:sldChg chg="addSp delSp modSp new modNotes">
        <pc:chgData name="Guest User" userId="S::urn:spo:anon#04e6f0e9cfbf338bc9e639ea1c638e4326d82b6a289a16966cd416e86b0c8d75::" providerId="AD" clId="Web-{840B730E-B91D-5058-E17F-C506CF721A1B}" dt="2021-06-24T03:03:47.574" v="1994"/>
        <pc:sldMkLst>
          <pc:docMk/>
          <pc:sldMk cId="3018150393" sldId="288"/>
        </pc:sldMkLst>
        <pc:spChg chg="mod">
          <ac:chgData name="Guest User" userId="S::urn:spo:anon#04e6f0e9cfbf338bc9e639ea1c638e4326d82b6a289a16966cd416e86b0c8d75::" providerId="AD" clId="Web-{840B730E-B91D-5058-E17F-C506CF721A1B}" dt="2021-06-24T01:40:16.555" v="1326" actId="20577"/>
          <ac:spMkLst>
            <pc:docMk/>
            <pc:sldMk cId="3018150393" sldId="288"/>
            <ac:spMk id="2" creationId="{B0C827CE-9E4E-4FEC-A962-0C26FA8F8FCA}"/>
          </ac:spMkLst>
        </pc:spChg>
        <pc:spChg chg="mod">
          <ac:chgData name="Guest User" userId="S::urn:spo:anon#04e6f0e9cfbf338bc9e639ea1c638e4326d82b6a289a16966cd416e86b0c8d75::" providerId="AD" clId="Web-{840B730E-B91D-5058-E17F-C506CF721A1B}" dt="2021-06-24T01:59:21.285" v="1468" actId="20577"/>
          <ac:spMkLst>
            <pc:docMk/>
            <pc:sldMk cId="3018150393" sldId="288"/>
            <ac:spMk id="3" creationId="{9210B119-B601-4DB2-8BBC-23471588C313}"/>
          </ac:spMkLst>
        </pc:spChg>
        <pc:spChg chg="add mod">
          <ac:chgData name="Guest User" userId="S::urn:spo:anon#04e6f0e9cfbf338bc9e639ea1c638e4326d82b6a289a16966cd416e86b0c8d75::" providerId="AD" clId="Web-{840B730E-B91D-5058-E17F-C506CF721A1B}" dt="2021-06-24T01:59:28.347" v="1469" actId="1076"/>
          <ac:spMkLst>
            <pc:docMk/>
            <pc:sldMk cId="3018150393" sldId="288"/>
            <ac:spMk id="4" creationId="{F3905DBE-DF1D-44E9-B321-7729B09B7376}"/>
          </ac:spMkLst>
        </pc:spChg>
        <pc:spChg chg="add mod">
          <ac:chgData name="Guest User" userId="S::urn:spo:anon#04e6f0e9cfbf338bc9e639ea1c638e4326d82b6a289a16966cd416e86b0c8d75::" providerId="AD" clId="Web-{840B730E-B91D-5058-E17F-C506CF721A1B}" dt="2021-06-24T02:37:24.158" v="1870" actId="20577"/>
          <ac:spMkLst>
            <pc:docMk/>
            <pc:sldMk cId="3018150393" sldId="288"/>
            <ac:spMk id="6" creationId="{DF6769E1-D5AC-40AA-9DFA-08D0AA6E0A03}"/>
          </ac:spMkLst>
        </pc:spChg>
        <pc:graphicFrameChg chg="add del mod modGraphic">
          <ac:chgData name="Guest User" userId="S::urn:spo:anon#04e6f0e9cfbf338bc9e639ea1c638e4326d82b6a289a16966cd416e86b0c8d75::" providerId="AD" clId="Web-{840B730E-B91D-5058-E17F-C506CF721A1B}" dt="2021-06-24T01:35:21.031" v="1291"/>
          <ac:graphicFrameMkLst>
            <pc:docMk/>
            <pc:sldMk cId="3018150393" sldId="288"/>
            <ac:graphicFrameMk id="7" creationId="{E7802C61-DB96-4F00-8C95-CEC72E3A42B1}"/>
          </ac:graphicFrameMkLst>
        </pc:graphicFrameChg>
        <pc:graphicFrameChg chg="add del mod modGraphic">
          <ac:chgData name="Guest User" userId="S::urn:spo:anon#04e6f0e9cfbf338bc9e639ea1c638e4326d82b6a289a16966cd416e86b0c8d75::" providerId="AD" clId="Web-{840B730E-B91D-5058-E17F-C506CF721A1B}" dt="2021-06-24T01:50:00.842" v="1382"/>
          <ac:graphicFrameMkLst>
            <pc:docMk/>
            <pc:sldMk cId="3018150393" sldId="288"/>
            <ac:graphicFrameMk id="182" creationId="{D526C248-6684-435F-B9EA-D6628DCCA966}"/>
          </ac:graphicFrameMkLst>
        </pc:graphicFrameChg>
        <pc:graphicFrameChg chg="add mod modGraphic">
          <ac:chgData name="Guest User" userId="S::urn:spo:anon#04e6f0e9cfbf338bc9e639ea1c638e4326d82b6a289a16966cd416e86b0c8d75::" providerId="AD" clId="Web-{840B730E-B91D-5058-E17F-C506CF721A1B}" dt="2021-06-24T01:55:30.492" v="1456"/>
          <ac:graphicFrameMkLst>
            <pc:docMk/>
            <pc:sldMk cId="3018150393" sldId="288"/>
            <ac:graphicFrameMk id="190" creationId="{383E1AEC-1052-47C5-9D0F-A00600A52703}"/>
          </ac:graphicFrameMkLst>
        </pc:graphicFrameChg>
        <pc:picChg chg="add del mod">
          <ac:chgData name="Guest User" userId="S::urn:spo:anon#04e6f0e9cfbf338bc9e639ea1c638e4326d82b6a289a16966cd416e86b0c8d75::" providerId="AD" clId="Web-{840B730E-B91D-5058-E17F-C506CF721A1B}" dt="2021-06-24T01:17:12.523" v="438"/>
          <ac:picMkLst>
            <pc:docMk/>
            <pc:sldMk cId="3018150393" sldId="288"/>
            <ac:picMk id="5" creationId="{3AE71DCE-CEC8-4E37-8683-57F71ED3D99D}"/>
          </ac:picMkLst>
        </pc:picChg>
      </pc:sldChg>
      <pc:sldChg chg="addSp delSp modSp new mod setBg modNotes">
        <pc:chgData name="Guest User" userId="S::urn:spo:anon#04e6f0e9cfbf338bc9e639ea1c638e4326d82b6a289a16966cd416e86b0c8d75::" providerId="AD" clId="Web-{840B730E-B91D-5058-E17F-C506CF721A1B}" dt="2021-06-24T02:55:43.948" v="1909" actId="20577"/>
        <pc:sldMkLst>
          <pc:docMk/>
          <pc:sldMk cId="47719837" sldId="289"/>
        </pc:sldMkLst>
        <pc:spChg chg="mod">
          <ac:chgData name="Guest User" userId="S::urn:spo:anon#04e6f0e9cfbf338bc9e639ea1c638e4326d82b6a289a16966cd416e86b0c8d75::" providerId="AD" clId="Web-{840B730E-B91D-5058-E17F-C506CF721A1B}" dt="2021-06-24T01:58:56.143" v="1465"/>
          <ac:spMkLst>
            <pc:docMk/>
            <pc:sldMk cId="47719837" sldId="289"/>
            <ac:spMk id="2" creationId="{9DA3CCC3-ED20-4985-BF99-694659473B8B}"/>
          </ac:spMkLst>
        </pc:spChg>
        <pc:spChg chg="mod">
          <ac:chgData name="Guest User" userId="S::urn:spo:anon#04e6f0e9cfbf338bc9e639ea1c638e4326d82b6a289a16966cd416e86b0c8d75::" providerId="AD" clId="Web-{840B730E-B91D-5058-E17F-C506CF721A1B}" dt="2021-06-24T02:55:43.948" v="1909" actId="20577"/>
          <ac:spMkLst>
            <pc:docMk/>
            <pc:sldMk cId="47719837" sldId="289"/>
            <ac:spMk id="3" creationId="{ED28E206-057C-4162-9141-7048308DD5C2}"/>
          </ac:spMkLst>
        </pc:spChg>
        <pc:spChg chg="add del">
          <ac:chgData name="Guest User" userId="S::urn:spo:anon#04e6f0e9cfbf338bc9e639ea1c638e4326d82b6a289a16966cd416e86b0c8d75::" providerId="AD" clId="Web-{840B730E-B91D-5058-E17F-C506CF721A1B}" dt="2021-06-24T01:56:31.904" v="1459"/>
          <ac:spMkLst>
            <pc:docMk/>
            <pc:sldMk cId="47719837" sldId="289"/>
            <ac:spMk id="8" creationId="{C7FA33FF-088D-4F16-95A2-2C64D353DEA8}"/>
          </ac:spMkLst>
        </pc:spChg>
        <pc:spChg chg="add del">
          <ac:chgData name="Guest User" userId="S::urn:spo:anon#04e6f0e9cfbf338bc9e639ea1c638e4326d82b6a289a16966cd416e86b0c8d75::" providerId="AD" clId="Web-{840B730E-B91D-5058-E17F-C506CF721A1B}" dt="2021-06-24T01:56:31.904" v="1459"/>
          <ac:spMkLst>
            <pc:docMk/>
            <pc:sldMk cId="47719837" sldId="289"/>
            <ac:spMk id="10" creationId="{A376EFB1-01CF-419F-ABF1-2AF02BBFCBD1}"/>
          </ac:spMkLst>
        </pc:spChg>
        <pc:spChg chg="add del">
          <ac:chgData name="Guest User" userId="S::urn:spo:anon#04e6f0e9cfbf338bc9e639ea1c638e4326d82b6a289a16966cd416e86b0c8d75::" providerId="AD" clId="Web-{840B730E-B91D-5058-E17F-C506CF721A1B}" dt="2021-06-24T01:56:31.904" v="1459"/>
          <ac:spMkLst>
            <pc:docMk/>
            <pc:sldMk cId="47719837" sldId="289"/>
            <ac:spMk id="12" creationId="{FF9DEA15-78BD-4750-AA18-B9F28A6D5AB8}"/>
          </ac:spMkLst>
        </pc:spChg>
        <pc:spChg chg="add del">
          <ac:chgData name="Guest User" userId="S::urn:spo:anon#04e6f0e9cfbf338bc9e639ea1c638e4326d82b6a289a16966cd416e86b0c8d75::" providerId="AD" clId="Web-{840B730E-B91D-5058-E17F-C506CF721A1B}" dt="2021-06-24T01:58:56.143" v="1465"/>
          <ac:spMkLst>
            <pc:docMk/>
            <pc:sldMk cId="47719837" sldId="289"/>
            <ac:spMk id="17" creationId="{081EA652-8C6A-4E69-BEB9-170809474553}"/>
          </ac:spMkLst>
        </pc:spChg>
        <pc:spChg chg="add del">
          <ac:chgData name="Guest User" userId="S::urn:spo:anon#04e6f0e9cfbf338bc9e639ea1c638e4326d82b6a289a16966cd416e86b0c8d75::" providerId="AD" clId="Web-{840B730E-B91D-5058-E17F-C506CF721A1B}" dt="2021-06-24T01:58:56.143" v="1465"/>
          <ac:spMkLst>
            <pc:docMk/>
            <pc:sldMk cId="47719837" sldId="289"/>
            <ac:spMk id="19" creationId="{5298780A-33B9-4EA2-8F67-DE68AD62841B}"/>
          </ac:spMkLst>
        </pc:spChg>
        <pc:spChg chg="add del">
          <ac:chgData name="Guest User" userId="S::urn:spo:anon#04e6f0e9cfbf338bc9e639ea1c638e4326d82b6a289a16966cd416e86b0c8d75::" providerId="AD" clId="Web-{840B730E-B91D-5058-E17F-C506CF721A1B}" dt="2021-06-24T01:58:56.143" v="1465"/>
          <ac:spMkLst>
            <pc:docMk/>
            <pc:sldMk cId="47719837" sldId="289"/>
            <ac:spMk id="21" creationId="{7F488E8B-4E1E-4402-8935-D4E6C02615C7}"/>
          </ac:spMkLst>
        </pc:spChg>
        <pc:spChg chg="add">
          <ac:chgData name="Guest User" userId="S::urn:spo:anon#04e6f0e9cfbf338bc9e639ea1c638e4326d82b6a289a16966cd416e86b0c8d75::" providerId="AD" clId="Web-{840B730E-B91D-5058-E17F-C506CF721A1B}" dt="2021-06-24T01:58:56.143" v="1465"/>
          <ac:spMkLst>
            <pc:docMk/>
            <pc:sldMk cId="47719837" sldId="289"/>
            <ac:spMk id="28" creationId="{488333BA-AE6E-427A-9B16-A39C8073F4EB}"/>
          </ac:spMkLst>
        </pc:spChg>
        <pc:spChg chg="add">
          <ac:chgData name="Guest User" userId="S::urn:spo:anon#04e6f0e9cfbf338bc9e639ea1c638e4326d82b6a289a16966cd416e86b0c8d75::" providerId="AD" clId="Web-{840B730E-B91D-5058-E17F-C506CF721A1B}" dt="2021-06-24T01:58:56.143" v="1465"/>
          <ac:spMkLst>
            <pc:docMk/>
            <pc:sldMk cId="47719837" sldId="289"/>
            <ac:spMk id="30" creationId="{F98ED85F-DCEE-4B50-802E-71A6E3E12B04}"/>
          </ac:spMkLst>
        </pc:spChg>
        <pc:spChg chg="add del mod">
          <ac:chgData name="Guest User" userId="S::urn:spo:anon#04e6f0e9cfbf338bc9e639ea1c638e4326d82b6a289a16966cd416e86b0c8d75::" providerId="AD" clId="Web-{840B730E-B91D-5058-E17F-C506CF721A1B}" dt="2021-06-24T02:03:07.260" v="1497"/>
          <ac:spMkLst>
            <pc:docMk/>
            <pc:sldMk cId="47719837" sldId="289"/>
            <ac:spMk id="31" creationId="{383E4CC3-76AC-4AC3-BDAA-9B67A49902DD}"/>
          </ac:spMkLst>
        </pc:spChg>
        <pc:spChg chg="add mod">
          <ac:chgData name="Guest User" userId="S::urn:spo:anon#04e6f0e9cfbf338bc9e639ea1c638e4326d82b6a289a16966cd416e86b0c8d75::" providerId="AD" clId="Web-{840B730E-B91D-5058-E17F-C506CF721A1B}" dt="2021-06-24T02:06:02.625" v="1517" actId="1076"/>
          <ac:spMkLst>
            <pc:docMk/>
            <pc:sldMk cId="47719837" sldId="289"/>
            <ac:spMk id="32" creationId="{80BAE28A-5B65-4077-A010-85219D9C1837}"/>
          </ac:spMkLst>
        </pc:spChg>
        <pc:spChg chg="add mod">
          <ac:chgData name="Guest User" userId="S::urn:spo:anon#04e6f0e9cfbf338bc9e639ea1c638e4326d82b6a289a16966cd416e86b0c8d75::" providerId="AD" clId="Web-{840B730E-B91D-5058-E17F-C506CF721A1B}" dt="2021-06-24T02:06:02.625" v="1519" actId="1076"/>
          <ac:spMkLst>
            <pc:docMk/>
            <pc:sldMk cId="47719837" sldId="289"/>
            <ac:spMk id="34" creationId="{50A8AF44-B11F-495F-8477-396EAB932583}"/>
          </ac:spMkLst>
        </pc:spChg>
        <pc:spChg chg="add mod">
          <ac:chgData name="Guest User" userId="S::urn:spo:anon#04e6f0e9cfbf338bc9e639ea1c638e4326d82b6a289a16966cd416e86b0c8d75::" providerId="AD" clId="Web-{840B730E-B91D-5058-E17F-C506CF721A1B}" dt="2021-06-24T02:06:21.938" v="1523" actId="1076"/>
          <ac:spMkLst>
            <pc:docMk/>
            <pc:sldMk cId="47719837" sldId="289"/>
            <ac:spMk id="36" creationId="{5BDFFE41-79BE-4761-9F85-05E99282829A}"/>
          </ac:spMkLst>
        </pc:spChg>
        <pc:graphicFrameChg chg="add del mod modGraphic">
          <ac:chgData name="Guest User" userId="S::urn:spo:anon#04e6f0e9cfbf338bc9e639ea1c638e4326d82b6a289a16966cd416e86b0c8d75::" providerId="AD" clId="Web-{840B730E-B91D-5058-E17F-C506CF721A1B}" dt="2021-06-24T01:26:41.571" v="1054"/>
          <ac:graphicFrameMkLst>
            <pc:docMk/>
            <pc:sldMk cId="47719837" sldId="289"/>
            <ac:graphicFrameMk id="4" creationId="{A7443C91-BE5F-4909-B92E-C6F9E562D39B}"/>
          </ac:graphicFrameMkLst>
        </pc:graphicFrameChg>
        <pc:graphicFrameChg chg="add del mod modGraphic">
          <ac:chgData name="Guest User" userId="S::urn:spo:anon#04e6f0e9cfbf338bc9e639ea1c638e4326d82b6a289a16966cd416e86b0c8d75::" providerId="AD" clId="Web-{840B730E-B91D-5058-E17F-C506CF721A1B}" dt="2021-06-24T02:01:37.445" v="1473"/>
          <ac:graphicFrameMkLst>
            <pc:docMk/>
            <pc:sldMk cId="47719837" sldId="289"/>
            <ac:graphicFrameMk id="13" creationId="{F1103303-0213-4E99-9934-5D485AE55A22}"/>
          </ac:graphicFrameMkLst>
        </pc:graphicFrameChg>
        <pc:picChg chg="add mod">
          <ac:chgData name="Guest User" userId="S::urn:spo:anon#04e6f0e9cfbf338bc9e639ea1c638e4326d82b6a289a16966cd416e86b0c8d75::" providerId="AD" clId="Web-{840B730E-B91D-5058-E17F-C506CF721A1B}" dt="2021-06-24T02:06:02.609" v="1516" actId="1076"/>
          <ac:picMkLst>
            <pc:docMk/>
            <pc:sldMk cId="47719837" sldId="289"/>
            <ac:picMk id="29" creationId="{6FF77085-4818-4557-9A09-3686B9319783}"/>
          </ac:picMkLst>
        </pc:picChg>
        <pc:picChg chg="add mod">
          <ac:chgData name="Guest User" userId="S::urn:spo:anon#04e6f0e9cfbf338bc9e639ea1c638e4326d82b6a289a16966cd416e86b0c8d75::" providerId="AD" clId="Web-{840B730E-B91D-5058-E17F-C506CF721A1B}" dt="2021-06-24T02:06:02.625" v="1518" actId="1076"/>
          <ac:picMkLst>
            <pc:docMk/>
            <pc:sldMk cId="47719837" sldId="289"/>
            <ac:picMk id="33" creationId="{59B43017-4394-4AAE-BA46-5E3E0692FD4D}"/>
          </ac:picMkLst>
        </pc:picChg>
        <pc:picChg chg="add mod">
          <ac:chgData name="Guest User" userId="S::urn:spo:anon#04e6f0e9cfbf338bc9e639ea1c638e4326d82b6a289a16966cd416e86b0c8d75::" providerId="AD" clId="Web-{840B730E-B91D-5058-E17F-C506CF721A1B}" dt="2021-06-24T02:06:02.625" v="1520" actId="1076"/>
          <ac:picMkLst>
            <pc:docMk/>
            <pc:sldMk cId="47719837" sldId="289"/>
            <ac:picMk id="35" creationId="{834FDEB1-59B3-42F5-B8C1-036E54C5B902}"/>
          </ac:picMkLst>
        </pc:picChg>
        <pc:picChg chg="add mod">
          <ac:chgData name="Guest User" userId="S::urn:spo:anon#04e6f0e9cfbf338bc9e639ea1c638e4326d82b6a289a16966cd416e86b0c8d75::" providerId="AD" clId="Web-{840B730E-B91D-5058-E17F-C506CF721A1B}" dt="2021-06-24T02:06:24.469" v="1524" actId="1076"/>
          <ac:picMkLst>
            <pc:docMk/>
            <pc:sldMk cId="47719837" sldId="289"/>
            <ac:picMk id="37" creationId="{DCA3F930-97FD-4C7A-A90A-4C8E6F289223}"/>
          </ac:picMkLst>
        </pc:picChg>
        <pc:cxnChg chg="add del">
          <ac:chgData name="Guest User" userId="S::urn:spo:anon#04e6f0e9cfbf338bc9e639ea1c638e4326d82b6a289a16966cd416e86b0c8d75::" providerId="AD" clId="Web-{840B730E-B91D-5058-E17F-C506CF721A1B}" dt="2021-06-24T01:58:56.143" v="1465"/>
          <ac:cxnSpMkLst>
            <pc:docMk/>
            <pc:sldMk cId="47719837" sldId="289"/>
            <ac:cxnSpMk id="23" creationId="{23AAC9B5-8015-485C-ACF9-A750390E9A56}"/>
          </ac:cxnSpMkLst>
        </pc:cxnChg>
      </pc:sldChg>
      <pc:sldChg chg="del">
        <pc:chgData name="Guest User" userId="S::urn:spo:anon#04e6f0e9cfbf338bc9e639ea1c638e4326d82b6a289a16966cd416e86b0c8d75::" providerId="AD" clId="Web-{840B730E-B91D-5058-E17F-C506CF721A1B}" dt="2021-06-24T01:40:47.619" v="1329"/>
        <pc:sldMkLst>
          <pc:docMk/>
          <pc:sldMk cId="1910237751" sldId="290"/>
        </pc:sldMkLst>
      </pc:sldChg>
    </pc:docChg>
  </pc:docChgLst>
  <pc:docChgLst>
    <pc:chgData name="Guest User" userId="S::urn:spo:anon#04e6f0e9cfbf338bc9e639ea1c638e4326d82b6a289a16966cd416e86b0c8d75::" providerId="AD" clId="Web-{D95D69D8-F632-FE01-E567-A0A03B4CB42D}"/>
    <pc:docChg chg="modSld">
      <pc:chgData name="Guest User" userId="S::urn:spo:anon#04e6f0e9cfbf338bc9e639ea1c638e4326d82b6a289a16966cd416e86b0c8d75::" providerId="AD" clId="Web-{D95D69D8-F632-FE01-E567-A0A03B4CB42D}" dt="2021-06-24T21:07:17.237" v="9" actId="20577"/>
      <pc:docMkLst>
        <pc:docMk/>
      </pc:docMkLst>
      <pc:sldChg chg="modSp">
        <pc:chgData name="Guest User" userId="S::urn:spo:anon#04e6f0e9cfbf338bc9e639ea1c638e4326d82b6a289a16966cd416e86b0c8d75::" providerId="AD" clId="Web-{D95D69D8-F632-FE01-E567-A0A03B4CB42D}" dt="2021-06-24T21:07:17.237" v="9" actId="20577"/>
        <pc:sldMkLst>
          <pc:docMk/>
          <pc:sldMk cId="3117393914" sldId="280"/>
        </pc:sldMkLst>
        <pc:spChg chg="mod">
          <ac:chgData name="Guest User" userId="S::urn:spo:anon#04e6f0e9cfbf338bc9e639ea1c638e4326d82b6a289a16966cd416e86b0c8d75::" providerId="AD" clId="Web-{D95D69D8-F632-FE01-E567-A0A03B4CB42D}" dt="2021-06-24T21:07:17.237" v="9" actId="20577"/>
          <ac:spMkLst>
            <pc:docMk/>
            <pc:sldMk cId="3117393914" sldId="280"/>
            <ac:spMk id="3" creationId="{463F0575-499A-4C52-9307-85146894F300}"/>
          </ac:spMkLst>
        </pc:spChg>
      </pc:sldChg>
    </pc:docChg>
  </pc:docChgLst>
  <pc:docChgLst>
    <pc:chgData name="Guest User" userId="S::urn:spo:anon#04e6f0e9cfbf338bc9e639ea1c638e4326d82b6a289a16966cd416e86b0c8d75::" providerId="AD" clId="Web-{4CD9EAA2-FC8A-C8D3-218B-864E34FC3735}"/>
    <pc:docChg chg="modSld sldOrd">
      <pc:chgData name="Guest User" userId="S::urn:spo:anon#04e6f0e9cfbf338bc9e639ea1c638e4326d82b6a289a16966cd416e86b0c8d75::" providerId="AD" clId="Web-{4CD9EAA2-FC8A-C8D3-218B-864E34FC3735}" dt="2021-06-25T00:18:55.587" v="8547"/>
      <pc:docMkLst>
        <pc:docMk/>
      </pc:docMkLst>
      <pc:sldChg chg="modSp">
        <pc:chgData name="Guest User" userId="S::urn:spo:anon#04e6f0e9cfbf338bc9e639ea1c638e4326d82b6a289a16966cd416e86b0c8d75::" providerId="AD" clId="Web-{4CD9EAA2-FC8A-C8D3-218B-864E34FC3735}" dt="2021-06-24T21:11:17.556" v="6794" actId="20577"/>
        <pc:sldMkLst>
          <pc:docMk/>
          <pc:sldMk cId="3871169495" sldId="257"/>
        </pc:sldMkLst>
        <pc:spChg chg="mod">
          <ac:chgData name="Guest User" userId="S::urn:spo:anon#04e6f0e9cfbf338bc9e639ea1c638e4326d82b6a289a16966cd416e86b0c8d75::" providerId="AD" clId="Web-{4CD9EAA2-FC8A-C8D3-218B-864E34FC3735}" dt="2021-06-24T21:11:17.556" v="6794" actId="20577"/>
          <ac:spMkLst>
            <pc:docMk/>
            <pc:sldMk cId="3871169495" sldId="257"/>
            <ac:spMk id="3" creationId="{B749AF21-CE30-4413-B676-C50695902224}"/>
          </ac:spMkLst>
        </pc:spChg>
      </pc:sldChg>
      <pc:sldChg chg="ord">
        <pc:chgData name="Guest User" userId="S::urn:spo:anon#04e6f0e9cfbf338bc9e639ea1c638e4326d82b6a289a16966cd416e86b0c8d75::" providerId="AD" clId="Web-{4CD9EAA2-FC8A-C8D3-218B-864E34FC3735}" dt="2021-06-24T18:33:33.109" v="361"/>
        <pc:sldMkLst>
          <pc:docMk/>
          <pc:sldMk cId="3711650737" sldId="262"/>
        </pc:sldMkLst>
      </pc:sldChg>
      <pc:sldChg chg="modSp">
        <pc:chgData name="Guest User" userId="S::urn:spo:anon#04e6f0e9cfbf338bc9e639ea1c638e4326d82b6a289a16966cd416e86b0c8d75::" providerId="AD" clId="Web-{4CD9EAA2-FC8A-C8D3-218B-864E34FC3735}" dt="2021-06-24T21:17:35.386" v="6796" actId="20577"/>
        <pc:sldMkLst>
          <pc:docMk/>
          <pc:sldMk cId="1294907772" sldId="276"/>
        </pc:sldMkLst>
        <pc:spChg chg="mod">
          <ac:chgData name="Guest User" userId="S::urn:spo:anon#04e6f0e9cfbf338bc9e639ea1c638e4326d82b6a289a16966cd416e86b0c8d75::" providerId="AD" clId="Web-{4CD9EAA2-FC8A-C8D3-218B-864E34FC3735}" dt="2021-06-24T21:17:35.386" v="6796" actId="20577"/>
          <ac:spMkLst>
            <pc:docMk/>
            <pc:sldMk cId="1294907772" sldId="276"/>
            <ac:spMk id="4" creationId="{96622AE5-EEEB-4E89-AE43-531F17F5ED6E}"/>
          </ac:spMkLst>
        </pc:spChg>
      </pc:sldChg>
      <pc:sldChg chg="addSp delSp modSp ord modNotes">
        <pc:chgData name="Guest User" userId="S::urn:spo:anon#04e6f0e9cfbf338bc9e639ea1c638e4326d82b6a289a16966cd416e86b0c8d75::" providerId="AD" clId="Web-{4CD9EAA2-FC8A-C8D3-218B-864E34FC3735}" dt="2021-06-25T00:18:55.587" v="8547"/>
        <pc:sldMkLst>
          <pc:docMk/>
          <pc:sldMk cId="2813915327" sldId="284"/>
        </pc:sldMkLst>
        <pc:spChg chg="mod">
          <ac:chgData name="Guest User" userId="S::urn:spo:anon#04e6f0e9cfbf338bc9e639ea1c638e4326d82b6a289a16966cd416e86b0c8d75::" providerId="AD" clId="Web-{4CD9EAA2-FC8A-C8D3-218B-864E34FC3735}" dt="2021-06-24T19:46:19.766" v="377" actId="20577"/>
          <ac:spMkLst>
            <pc:docMk/>
            <pc:sldMk cId="2813915327" sldId="284"/>
            <ac:spMk id="2" creationId="{53462B06-971D-4DCE-84EF-BD9DCF9DA169}"/>
          </ac:spMkLst>
        </pc:spChg>
        <pc:spChg chg="mod">
          <ac:chgData name="Guest User" userId="S::urn:spo:anon#04e6f0e9cfbf338bc9e639ea1c638e4326d82b6a289a16966cd416e86b0c8d75::" providerId="AD" clId="Web-{4CD9EAA2-FC8A-C8D3-218B-864E34FC3735}" dt="2021-06-24T20:14:19.639" v="3300" actId="20577"/>
          <ac:spMkLst>
            <pc:docMk/>
            <pc:sldMk cId="2813915327" sldId="284"/>
            <ac:spMk id="5" creationId="{A9CF7B6A-B60D-482F-A236-FDFCF28C6285}"/>
          </ac:spMkLst>
        </pc:spChg>
        <pc:spChg chg="mod">
          <ac:chgData name="Guest User" userId="S::urn:spo:anon#04e6f0e9cfbf338bc9e639ea1c638e4326d82b6a289a16966cd416e86b0c8d75::" providerId="AD" clId="Web-{4CD9EAA2-FC8A-C8D3-218B-864E34FC3735}" dt="2021-06-24T18:33:24.406" v="360" actId="20577"/>
          <ac:spMkLst>
            <pc:docMk/>
            <pc:sldMk cId="2813915327" sldId="284"/>
            <ac:spMk id="7" creationId="{A425006A-292F-4B0B-82C2-06EDDE06637E}"/>
          </ac:spMkLst>
        </pc:spChg>
        <pc:picChg chg="add mod">
          <ac:chgData name="Guest User" userId="S::urn:spo:anon#04e6f0e9cfbf338bc9e639ea1c638e4326d82b6a289a16966cd416e86b0c8d75::" providerId="AD" clId="Web-{4CD9EAA2-FC8A-C8D3-218B-864E34FC3735}" dt="2021-06-24T21:47:41.651" v="7201" actId="14100"/>
          <ac:picMkLst>
            <pc:docMk/>
            <pc:sldMk cId="2813915327" sldId="284"/>
            <ac:picMk id="3" creationId="{AEE68841-A55C-442D-AF23-E9FA655C9C68}"/>
          </ac:picMkLst>
        </pc:picChg>
        <pc:picChg chg="del">
          <ac:chgData name="Guest User" userId="S::urn:spo:anon#04e6f0e9cfbf338bc9e639ea1c638e4326d82b6a289a16966cd416e86b0c8d75::" providerId="AD" clId="Web-{4CD9EAA2-FC8A-C8D3-218B-864E34FC3735}" dt="2021-06-24T21:47:13.057" v="7197"/>
          <ac:picMkLst>
            <pc:docMk/>
            <pc:sldMk cId="2813915327" sldId="284"/>
            <ac:picMk id="9" creationId="{17811C29-FEC8-457E-A6E4-785CB727B02C}"/>
          </ac:picMkLst>
        </pc:picChg>
      </pc:sldChg>
      <pc:sldChg chg="modSp">
        <pc:chgData name="Guest User" userId="S::urn:spo:anon#04e6f0e9cfbf338bc9e639ea1c638e4326d82b6a289a16966cd416e86b0c8d75::" providerId="AD" clId="Web-{4CD9EAA2-FC8A-C8D3-218B-864E34FC3735}" dt="2021-06-24T19:42:06.032" v="370" actId="20577"/>
        <pc:sldMkLst>
          <pc:docMk/>
          <pc:sldMk cId="431989584" sldId="285"/>
        </pc:sldMkLst>
        <pc:spChg chg="mod">
          <ac:chgData name="Guest User" userId="S::urn:spo:anon#04e6f0e9cfbf338bc9e639ea1c638e4326d82b6a289a16966cd416e86b0c8d75::" providerId="AD" clId="Web-{4CD9EAA2-FC8A-C8D3-218B-864E34FC3735}" dt="2021-06-24T19:42:06.032" v="370" actId="20577"/>
          <ac:spMkLst>
            <pc:docMk/>
            <pc:sldMk cId="431989584" sldId="285"/>
            <ac:spMk id="13" creationId="{A4B0D733-B087-4124-8107-B0D59EF6B1D5}"/>
          </ac:spMkLst>
        </pc:spChg>
      </pc:sldChg>
      <pc:sldChg chg="modSp modNotes">
        <pc:chgData name="Guest User" userId="S::urn:spo:anon#04e6f0e9cfbf338bc9e639ea1c638e4326d82b6a289a16966cd416e86b0c8d75::" providerId="AD" clId="Web-{4CD9EAA2-FC8A-C8D3-218B-864E34FC3735}" dt="2021-06-25T00:00:03.265" v="8457"/>
        <pc:sldMkLst>
          <pc:docMk/>
          <pc:sldMk cId="580036370" sldId="286"/>
        </pc:sldMkLst>
        <pc:spChg chg="mod">
          <ac:chgData name="Guest User" userId="S::urn:spo:anon#04e6f0e9cfbf338bc9e639ea1c638e4326d82b6a289a16966cd416e86b0c8d75::" providerId="AD" clId="Web-{4CD9EAA2-FC8A-C8D3-218B-864E34FC3735}" dt="2021-06-24T21:46:24.510" v="7196" actId="20577"/>
          <ac:spMkLst>
            <pc:docMk/>
            <pc:sldMk cId="580036370" sldId="286"/>
            <ac:spMk id="3" creationId="{19C83503-BFA3-4B6D-87DA-FAE2102D67B8}"/>
          </ac:spMkLst>
        </pc:spChg>
        <pc:spChg chg="mod">
          <ac:chgData name="Guest User" userId="S::urn:spo:anon#04e6f0e9cfbf338bc9e639ea1c638e4326d82b6a289a16966cd416e86b0c8d75::" providerId="AD" clId="Web-{4CD9EAA2-FC8A-C8D3-218B-864E34FC3735}" dt="2021-06-24T19:48:10.516" v="403" actId="20577"/>
          <ac:spMkLst>
            <pc:docMk/>
            <pc:sldMk cId="580036370" sldId="286"/>
            <ac:spMk id="13" creationId="{B6F2D6EA-5933-4ACC-BACD-0E231BEBB6D5}"/>
          </ac:spMkLst>
        </pc:spChg>
      </pc:sldChg>
      <pc:sldChg chg="addSp delSp modSp modNotes">
        <pc:chgData name="Guest User" userId="S::urn:spo:anon#04e6f0e9cfbf338bc9e639ea1c638e4326d82b6a289a16966cd416e86b0c8d75::" providerId="AD" clId="Web-{4CD9EAA2-FC8A-C8D3-218B-864E34FC3735}" dt="2021-06-25T00:00:09.297" v="8466"/>
        <pc:sldMkLst>
          <pc:docMk/>
          <pc:sldMk cId="3690463641" sldId="287"/>
        </pc:sldMkLst>
        <pc:spChg chg="add del mod">
          <ac:chgData name="Guest User" userId="S::urn:spo:anon#04e6f0e9cfbf338bc9e639ea1c638e4326d82b6a289a16966cd416e86b0c8d75::" providerId="AD" clId="Web-{4CD9EAA2-FC8A-C8D3-218B-864E34FC3735}" dt="2021-06-24T18:05:47.661" v="32"/>
          <ac:spMkLst>
            <pc:docMk/>
            <pc:sldMk cId="3690463641" sldId="287"/>
            <ac:spMk id="15" creationId="{1D0A4899-CC65-49DD-A2EE-387DD13AF5BC}"/>
          </ac:spMkLst>
        </pc:spChg>
      </pc:sldChg>
      <pc:sldChg chg="modSp">
        <pc:chgData name="Guest User" userId="S::urn:spo:anon#04e6f0e9cfbf338bc9e639ea1c638e4326d82b6a289a16966cd416e86b0c8d75::" providerId="AD" clId="Web-{4CD9EAA2-FC8A-C8D3-218B-864E34FC3735}" dt="2021-06-24T21:45:05.448" v="7176" actId="14100"/>
        <pc:sldMkLst>
          <pc:docMk/>
          <pc:sldMk cId="3018150393" sldId="288"/>
        </pc:sldMkLst>
        <pc:spChg chg="mod">
          <ac:chgData name="Guest User" userId="S::urn:spo:anon#04e6f0e9cfbf338bc9e639ea1c638e4326d82b6a289a16966cd416e86b0c8d75::" providerId="AD" clId="Web-{4CD9EAA2-FC8A-C8D3-218B-864E34FC3735}" dt="2021-06-24T21:44:54.510" v="7174" actId="1076"/>
          <ac:spMkLst>
            <pc:docMk/>
            <pc:sldMk cId="3018150393" sldId="288"/>
            <ac:spMk id="4" creationId="{F3905DBE-DF1D-44E9-B321-7729B09B7376}"/>
          </ac:spMkLst>
        </pc:spChg>
        <pc:spChg chg="mod">
          <ac:chgData name="Guest User" userId="S::urn:spo:anon#04e6f0e9cfbf338bc9e639ea1c638e4326d82b6a289a16966cd416e86b0c8d75::" providerId="AD" clId="Web-{4CD9EAA2-FC8A-C8D3-218B-864E34FC3735}" dt="2021-06-24T21:45:01.089" v="7175" actId="1076"/>
          <ac:spMkLst>
            <pc:docMk/>
            <pc:sldMk cId="3018150393" sldId="288"/>
            <ac:spMk id="6" creationId="{DF6769E1-D5AC-40AA-9DFA-08D0AA6E0A03}"/>
          </ac:spMkLst>
        </pc:spChg>
        <pc:spChg chg="mod">
          <ac:chgData name="Guest User" userId="S::urn:spo:anon#04e6f0e9cfbf338bc9e639ea1c638e4326d82b6a289a16966cd416e86b0c8d75::" providerId="AD" clId="Web-{4CD9EAA2-FC8A-C8D3-218B-864E34FC3735}" dt="2021-06-24T21:45:05.448" v="7176" actId="14100"/>
          <ac:spMkLst>
            <pc:docMk/>
            <pc:sldMk cId="3018150393" sldId="288"/>
            <ac:spMk id="20" creationId="{E93DB96C-4277-49E0-B079-7838D35DE339}"/>
          </ac:spMkLst>
        </pc:spChg>
      </pc:sldChg>
      <pc:sldChg chg="modSp">
        <pc:chgData name="Guest User" userId="S::urn:spo:anon#04e6f0e9cfbf338bc9e639ea1c638e4326d82b6a289a16966cd416e86b0c8d75::" providerId="AD" clId="Web-{4CD9EAA2-FC8A-C8D3-218B-864E34FC3735}" dt="2021-06-24T19:32:46.830" v="362" actId="1076"/>
        <pc:sldMkLst>
          <pc:docMk/>
          <pc:sldMk cId="3640508511" sldId="291"/>
        </pc:sldMkLst>
        <pc:picChg chg="mod">
          <ac:chgData name="Guest User" userId="S::urn:spo:anon#04e6f0e9cfbf338bc9e639ea1c638e4326d82b6a289a16966cd416e86b0c8d75::" providerId="AD" clId="Web-{4CD9EAA2-FC8A-C8D3-218B-864E34FC3735}" dt="2021-06-24T19:32:46.830" v="362" actId="1076"/>
          <ac:picMkLst>
            <pc:docMk/>
            <pc:sldMk cId="3640508511" sldId="291"/>
            <ac:picMk id="4" creationId="{9E0A62A6-D5F6-4F6B-8337-1799DFBE29E9}"/>
          </ac:picMkLst>
        </pc:picChg>
      </pc:sldChg>
      <pc:sldChg chg="addSp modSp">
        <pc:chgData name="Guest User" userId="S::urn:spo:anon#04e6f0e9cfbf338bc9e639ea1c638e4326d82b6a289a16966cd416e86b0c8d75::" providerId="AD" clId="Web-{4CD9EAA2-FC8A-C8D3-218B-864E34FC3735}" dt="2021-06-24T18:05:35.473" v="29" actId="1076"/>
        <pc:sldMkLst>
          <pc:docMk/>
          <pc:sldMk cId="1682067505" sldId="292"/>
        </pc:sldMkLst>
        <pc:spChg chg="add mod ord">
          <ac:chgData name="Guest User" userId="S::urn:spo:anon#04e6f0e9cfbf338bc9e639ea1c638e4326d82b6a289a16966cd416e86b0c8d75::" providerId="AD" clId="Web-{4CD9EAA2-FC8A-C8D3-218B-864E34FC3735}" dt="2021-06-24T18:05:12.161" v="15" actId="14100"/>
          <ac:spMkLst>
            <pc:docMk/>
            <pc:sldMk cId="1682067505" sldId="292"/>
            <ac:spMk id="4" creationId="{E140D394-CC16-4278-9AF3-AF0A617D965A}"/>
          </ac:spMkLst>
        </pc:spChg>
        <pc:spChg chg="add mod">
          <ac:chgData name="Guest User" userId="S::urn:spo:anon#04e6f0e9cfbf338bc9e639ea1c638e4326d82b6a289a16966cd416e86b0c8d75::" providerId="AD" clId="Web-{4CD9EAA2-FC8A-C8D3-218B-864E34FC3735}" dt="2021-06-24T18:05:35.473" v="29" actId="1076"/>
          <ac:spMkLst>
            <pc:docMk/>
            <pc:sldMk cId="1682067505" sldId="292"/>
            <ac:spMk id="5" creationId="{D0975AA4-E7C0-4202-BA12-8EAE42DE18E4}"/>
          </ac:spMkLst>
        </pc:spChg>
        <pc:picChg chg="mod">
          <ac:chgData name="Guest User" userId="S::urn:spo:anon#04e6f0e9cfbf338bc9e639ea1c638e4326d82b6a289a16966cd416e86b0c8d75::" providerId="AD" clId="Web-{4CD9EAA2-FC8A-C8D3-218B-864E34FC3735}" dt="2021-06-24T18:04:48.520" v="9" actId="1076"/>
          <ac:picMkLst>
            <pc:docMk/>
            <pc:sldMk cId="1682067505" sldId="292"/>
            <ac:picMk id="2" creationId="{636AA00B-7757-4D3C-A7C0-1210882C330A}"/>
          </ac:picMkLst>
        </pc:picChg>
        <pc:picChg chg="mod">
          <ac:chgData name="Guest User" userId="S::urn:spo:anon#04e6f0e9cfbf338bc9e639ea1c638e4326d82b6a289a16966cd416e86b0c8d75::" providerId="AD" clId="Web-{4CD9EAA2-FC8A-C8D3-218B-864E34FC3735}" dt="2021-06-24T18:04:47.333" v="8" actId="1076"/>
          <ac:picMkLst>
            <pc:docMk/>
            <pc:sldMk cId="1682067505" sldId="292"/>
            <ac:picMk id="3" creationId="{B0CF0874-2B57-4042-BBE7-980D5D62C4D3}"/>
          </ac:picMkLst>
        </pc:picChg>
      </pc:sldChg>
    </pc:docChg>
  </pc:docChgLst>
  <pc:docChgLst>
    <pc:chgData name="Guest User" userId="S::urn:spo:anon#04e6f0e9cfbf338bc9e639ea1c638e4326d82b6a289a16966cd416e86b0c8d75::" providerId="AD" clId="Web-{7B5B63C6-A4BB-9AAF-E282-9FDC91B4D9F9}"/>
    <pc:docChg chg="modSld">
      <pc:chgData name="Guest User" userId="S::urn:spo:anon#04e6f0e9cfbf338bc9e639ea1c638e4326d82b6a289a16966cd416e86b0c8d75::" providerId="AD" clId="Web-{7B5B63C6-A4BB-9AAF-E282-9FDC91B4D9F9}" dt="2021-06-24T21:52:31.052" v="351"/>
      <pc:docMkLst>
        <pc:docMk/>
      </pc:docMkLst>
      <pc:sldChg chg="modNotes">
        <pc:chgData name="Guest User" userId="S::urn:spo:anon#04e6f0e9cfbf338bc9e639ea1c638e4326d82b6a289a16966cd416e86b0c8d75::" providerId="AD" clId="Web-{7B5B63C6-A4BB-9AAF-E282-9FDC91B4D9F9}" dt="2021-06-24T21:35:33.311" v="8"/>
        <pc:sldMkLst>
          <pc:docMk/>
          <pc:sldMk cId="1294907772" sldId="276"/>
        </pc:sldMkLst>
      </pc:sldChg>
      <pc:sldChg chg="modNotes">
        <pc:chgData name="Guest User" userId="S::urn:spo:anon#04e6f0e9cfbf338bc9e639ea1c638e4326d82b6a289a16966cd416e86b0c8d75::" providerId="AD" clId="Web-{7B5B63C6-A4BB-9AAF-E282-9FDC91B4D9F9}" dt="2021-06-24T21:52:31.052" v="351"/>
        <pc:sldMkLst>
          <pc:docMk/>
          <pc:sldMk cId="3117393914" sldId="280"/>
        </pc:sldMkLst>
      </pc:sldChg>
      <pc:sldChg chg="modNotes">
        <pc:chgData name="Guest User" userId="S::urn:spo:anon#04e6f0e9cfbf338bc9e639ea1c638e4326d82b6a289a16966cd416e86b0c8d75::" providerId="AD" clId="Web-{7B5B63C6-A4BB-9AAF-E282-9FDC91B4D9F9}" dt="2021-06-24T21:52:28.162" v="350"/>
        <pc:sldMkLst>
          <pc:docMk/>
          <pc:sldMk cId="1195529851" sldId="281"/>
        </pc:sldMkLst>
      </pc:sldChg>
      <pc:sldChg chg="addSp delSp modSp modNotes">
        <pc:chgData name="Guest User" userId="S::urn:spo:anon#04e6f0e9cfbf338bc9e639ea1c638e4326d82b6a289a16966cd416e86b0c8d75::" providerId="AD" clId="Web-{7B5B63C6-A4BB-9AAF-E282-9FDC91B4D9F9}" dt="2021-06-24T21:52:16.365" v="349" actId="1076"/>
        <pc:sldMkLst>
          <pc:docMk/>
          <pc:sldMk cId="3018150393" sldId="288"/>
        </pc:sldMkLst>
        <pc:spChg chg="mod">
          <ac:chgData name="Guest User" userId="S::urn:spo:anon#04e6f0e9cfbf338bc9e639ea1c638e4326d82b6a289a16966cd416e86b0c8d75::" providerId="AD" clId="Web-{7B5B63C6-A4BB-9AAF-E282-9FDC91B4D9F9}" dt="2021-06-24T21:51:25.973" v="345" actId="1076"/>
          <ac:spMkLst>
            <pc:docMk/>
            <pc:sldMk cId="3018150393" sldId="288"/>
            <ac:spMk id="3" creationId="{9210B119-B601-4DB2-8BBC-23471588C313}"/>
          </ac:spMkLst>
        </pc:spChg>
        <pc:spChg chg="mod">
          <ac:chgData name="Guest User" userId="S::urn:spo:anon#04e6f0e9cfbf338bc9e639ea1c638e4326d82b6a289a16966cd416e86b0c8d75::" providerId="AD" clId="Web-{7B5B63C6-A4BB-9AAF-E282-9FDC91B4D9F9}" dt="2021-06-24T21:51:37.067" v="347" actId="1076"/>
          <ac:spMkLst>
            <pc:docMk/>
            <pc:sldMk cId="3018150393" sldId="288"/>
            <ac:spMk id="4" creationId="{F3905DBE-DF1D-44E9-B321-7729B09B7376}"/>
          </ac:spMkLst>
        </pc:spChg>
        <pc:spChg chg="mod">
          <ac:chgData name="Guest User" userId="S::urn:spo:anon#04e6f0e9cfbf338bc9e639ea1c638e4326d82b6a289a16966cd416e86b0c8d75::" providerId="AD" clId="Web-{7B5B63C6-A4BB-9AAF-E282-9FDC91B4D9F9}" dt="2021-06-24T21:52:16.365" v="349" actId="1076"/>
          <ac:spMkLst>
            <pc:docMk/>
            <pc:sldMk cId="3018150393" sldId="288"/>
            <ac:spMk id="6" creationId="{DF6769E1-D5AC-40AA-9DFA-08D0AA6E0A03}"/>
          </ac:spMkLst>
        </pc:spChg>
        <pc:spChg chg="add del mod">
          <ac:chgData name="Guest User" userId="S::urn:spo:anon#04e6f0e9cfbf338bc9e639ea1c638e4326d82b6a289a16966cd416e86b0c8d75::" providerId="AD" clId="Web-{7B5B63C6-A4BB-9AAF-E282-9FDC91B4D9F9}" dt="2021-06-24T21:40:38.492" v="25"/>
          <ac:spMkLst>
            <pc:docMk/>
            <pc:sldMk cId="3018150393" sldId="288"/>
            <ac:spMk id="18" creationId="{E44384C8-F798-45C9-8E6B-0EC855DE6FF7}"/>
          </ac:spMkLst>
        </pc:spChg>
        <pc:spChg chg="add mod">
          <ac:chgData name="Guest User" userId="S::urn:spo:anon#04e6f0e9cfbf338bc9e639ea1c638e4326d82b6a289a16966cd416e86b0c8d75::" providerId="AD" clId="Web-{7B5B63C6-A4BB-9AAF-E282-9FDC91B4D9F9}" dt="2021-06-24T21:50:59.598" v="340" actId="1076"/>
          <ac:spMkLst>
            <pc:docMk/>
            <pc:sldMk cId="3018150393" sldId="288"/>
            <ac:spMk id="20" creationId="{E93DB96C-4277-49E0-B079-7838D35DE339}"/>
          </ac:spMkLst>
        </pc:spChg>
      </pc:sldChg>
      <pc:sldChg chg="modSp modNotes">
        <pc:chgData name="Guest User" userId="S::urn:spo:anon#04e6f0e9cfbf338bc9e639ea1c638e4326d82b6a289a16966cd416e86b0c8d75::" providerId="AD" clId="Web-{7B5B63C6-A4BB-9AAF-E282-9FDC91B4D9F9}" dt="2021-06-24T21:52:08.771" v="348"/>
        <pc:sldMkLst>
          <pc:docMk/>
          <pc:sldMk cId="47719837" sldId="289"/>
        </pc:sldMkLst>
        <pc:spChg chg="mod">
          <ac:chgData name="Guest User" userId="S::urn:spo:anon#04e6f0e9cfbf338bc9e639ea1c638e4326d82b6a289a16966cd416e86b0c8d75::" providerId="AD" clId="Web-{7B5B63C6-A4BB-9AAF-E282-9FDC91B4D9F9}" dt="2021-06-24T21:44:05.246" v="108" actId="20577"/>
          <ac:spMkLst>
            <pc:docMk/>
            <pc:sldMk cId="47719837" sldId="289"/>
            <ac:spMk id="3" creationId="{ED28E206-057C-4162-9141-7048308DD5C2}"/>
          </ac:spMkLst>
        </pc:spChg>
      </pc:sldChg>
    </pc:docChg>
  </pc:docChgLst>
  <pc:docChgLst>
    <pc:chgData name="Jenifer Jackson" userId="S::jacksonjn3@vcu.edu::e1188c4d-5987-43e0-985b-0bab9afb0c53" providerId="AD" clId="Web-{49FE4968-DDCA-6A8E-CD1F-F4F713322BD4}"/>
    <pc:docChg chg="addSld delSld modSld sldOrd">
      <pc:chgData name="Jenifer Jackson" userId="S::jacksonjn3@vcu.edu::e1188c4d-5987-43e0-985b-0bab9afb0c53" providerId="AD" clId="Web-{49FE4968-DDCA-6A8E-CD1F-F4F713322BD4}" dt="2021-06-22T18:59:37.310" v="200"/>
      <pc:docMkLst>
        <pc:docMk/>
      </pc:docMkLst>
      <pc:sldChg chg="del">
        <pc:chgData name="Jenifer Jackson" userId="S::jacksonjn3@vcu.edu::e1188c4d-5987-43e0-985b-0bab9afb0c53" providerId="AD" clId="Web-{49FE4968-DDCA-6A8E-CD1F-F4F713322BD4}" dt="2021-06-22T18:55:48.141" v="11"/>
        <pc:sldMkLst>
          <pc:docMk/>
          <pc:sldMk cId="3712542041" sldId="259"/>
        </pc:sldMkLst>
      </pc:sldChg>
      <pc:sldChg chg="del">
        <pc:chgData name="Jenifer Jackson" userId="S::jacksonjn3@vcu.edu::e1188c4d-5987-43e0-985b-0bab9afb0c53" providerId="AD" clId="Web-{49FE4968-DDCA-6A8E-CD1F-F4F713322BD4}" dt="2021-06-22T18:53:42.822" v="1"/>
        <pc:sldMkLst>
          <pc:docMk/>
          <pc:sldMk cId="442595691" sldId="275"/>
        </pc:sldMkLst>
      </pc:sldChg>
      <pc:sldChg chg="modNotes">
        <pc:chgData name="Jenifer Jackson" userId="S::jacksonjn3@vcu.edu::e1188c4d-5987-43e0-985b-0bab9afb0c53" providerId="AD" clId="Web-{49FE4968-DDCA-6A8E-CD1F-F4F713322BD4}" dt="2021-06-22T18:59:37.310" v="200"/>
        <pc:sldMkLst>
          <pc:docMk/>
          <pc:sldMk cId="1294907772" sldId="276"/>
        </pc:sldMkLst>
      </pc:sldChg>
      <pc:sldChg chg="add">
        <pc:chgData name="Jenifer Jackson" userId="S::jacksonjn3@vcu.edu::e1188c4d-5987-43e0-985b-0bab9afb0c53" providerId="AD" clId="Web-{49FE4968-DDCA-6A8E-CD1F-F4F713322BD4}" dt="2021-06-22T18:53:38.775" v="0"/>
        <pc:sldMkLst>
          <pc:docMk/>
          <pc:sldMk cId="4153485130" sldId="277"/>
        </pc:sldMkLst>
      </pc:sldChg>
      <pc:sldChg chg="add">
        <pc:chgData name="Jenifer Jackson" userId="S::jacksonjn3@vcu.edu::e1188c4d-5987-43e0-985b-0bab9afb0c53" providerId="AD" clId="Web-{49FE4968-DDCA-6A8E-CD1F-F4F713322BD4}" dt="2021-06-22T18:53:52.698" v="2"/>
        <pc:sldMkLst>
          <pc:docMk/>
          <pc:sldMk cId="883390699" sldId="278"/>
        </pc:sldMkLst>
      </pc:sldChg>
      <pc:sldChg chg="addSp delSp modSp add ord replId modNotes">
        <pc:chgData name="Jenifer Jackson" userId="S::jacksonjn3@vcu.edu::e1188c4d-5987-43e0-985b-0bab9afb0c53" providerId="AD" clId="Web-{49FE4968-DDCA-6A8E-CD1F-F4F713322BD4}" dt="2021-06-22T18:57:09.255" v="75" actId="20577"/>
        <pc:sldMkLst>
          <pc:docMk/>
          <pc:sldMk cId="1333769419" sldId="279"/>
        </pc:sldMkLst>
        <pc:spChg chg="add del mod">
          <ac:chgData name="Jenifer Jackson" userId="S::jacksonjn3@vcu.edu::e1188c4d-5987-43e0-985b-0bab9afb0c53" providerId="AD" clId="Web-{49FE4968-DDCA-6A8E-CD1F-F4F713322BD4}" dt="2021-06-22T18:55:41.797" v="10"/>
          <ac:spMkLst>
            <pc:docMk/>
            <pc:sldMk cId="1333769419" sldId="279"/>
            <ac:spMk id="2" creationId="{A139B5A4-6412-444D-96DE-196689F82EB4}"/>
          </ac:spMkLst>
        </pc:spChg>
        <pc:spChg chg="mod">
          <ac:chgData name="Jenifer Jackson" userId="S::jacksonjn3@vcu.edu::e1188c4d-5987-43e0-985b-0bab9afb0c53" providerId="AD" clId="Web-{49FE4968-DDCA-6A8E-CD1F-F4F713322BD4}" dt="2021-06-22T18:57:09.255" v="75" actId="20577"/>
          <ac:spMkLst>
            <pc:docMk/>
            <pc:sldMk cId="1333769419" sldId="279"/>
            <ac:spMk id="15" creationId="{44231D22-4BE0-4335-BB49-3F53091E6453}"/>
          </ac:spMkLst>
        </pc:spChg>
      </pc:sldChg>
    </pc:docChg>
  </pc:docChgLst>
  <pc:docChgLst>
    <pc:chgData name="Guest User" userId="S::urn:spo:anon#04e6f0e9cfbf338bc9e639ea1c638e4326d82b6a289a16966cd416e86b0c8d75::" providerId="AD" clId="Web-{2B5EF44F-FE7F-28AA-B2F1-5B962152E0F1}"/>
    <pc:docChg chg="addSld modSld">
      <pc:chgData name="Guest User" userId="S::urn:spo:anon#04e6f0e9cfbf338bc9e639ea1c638e4326d82b6a289a16966cd416e86b0c8d75::" providerId="AD" clId="Web-{2B5EF44F-FE7F-28AA-B2F1-5B962152E0F1}" dt="2021-06-22T22:48:32.744" v="425" actId="20577"/>
      <pc:docMkLst>
        <pc:docMk/>
      </pc:docMkLst>
      <pc:sldChg chg="modSp">
        <pc:chgData name="Guest User" userId="S::urn:spo:anon#04e6f0e9cfbf338bc9e639ea1c638e4326d82b6a289a16966cd416e86b0c8d75::" providerId="AD" clId="Web-{2B5EF44F-FE7F-28AA-B2F1-5B962152E0F1}" dt="2021-06-22T22:48:22.226" v="423" actId="20577"/>
        <pc:sldMkLst>
          <pc:docMk/>
          <pc:sldMk cId="3988568288" sldId="266"/>
        </pc:sldMkLst>
        <pc:spChg chg="mod">
          <ac:chgData name="Guest User" userId="S::urn:spo:anon#04e6f0e9cfbf338bc9e639ea1c638e4326d82b6a289a16966cd416e86b0c8d75::" providerId="AD" clId="Web-{2B5EF44F-FE7F-28AA-B2F1-5B962152E0F1}" dt="2021-06-22T22:48:22.226" v="423" actId="20577"/>
          <ac:spMkLst>
            <pc:docMk/>
            <pc:sldMk cId="3988568288" sldId="266"/>
            <ac:spMk id="3" creationId="{1ABF633A-A381-4196-8BB1-A2C7972967AC}"/>
          </ac:spMkLst>
        </pc:spChg>
      </pc:sldChg>
      <pc:sldChg chg="modSp">
        <pc:chgData name="Guest User" userId="S::urn:spo:anon#04e6f0e9cfbf338bc9e639ea1c638e4326d82b6a289a16966cd416e86b0c8d75::" providerId="AD" clId="Web-{2B5EF44F-FE7F-28AA-B2F1-5B962152E0F1}" dt="2021-06-22T22:13:56.716" v="6" actId="1076"/>
        <pc:sldMkLst>
          <pc:docMk/>
          <pc:sldMk cId="2799386260" sldId="268"/>
        </pc:sldMkLst>
        <pc:spChg chg="mod">
          <ac:chgData name="Guest User" userId="S::urn:spo:anon#04e6f0e9cfbf338bc9e639ea1c638e4326d82b6a289a16966cd416e86b0c8d75::" providerId="AD" clId="Web-{2B5EF44F-FE7F-28AA-B2F1-5B962152E0F1}" dt="2021-06-22T20:21:38.504" v="0" actId="20577"/>
          <ac:spMkLst>
            <pc:docMk/>
            <pc:sldMk cId="2799386260" sldId="268"/>
            <ac:spMk id="2" creationId="{B1114ECA-ABF0-4C91-A2EE-DD777286475B}"/>
          </ac:spMkLst>
        </pc:spChg>
        <pc:spChg chg="mod">
          <ac:chgData name="Guest User" userId="S::urn:spo:anon#04e6f0e9cfbf338bc9e639ea1c638e4326d82b6a289a16966cd416e86b0c8d75::" providerId="AD" clId="Web-{2B5EF44F-FE7F-28AA-B2F1-5B962152E0F1}" dt="2021-06-22T22:13:56.716" v="6" actId="1076"/>
          <ac:spMkLst>
            <pc:docMk/>
            <pc:sldMk cId="2799386260" sldId="268"/>
            <ac:spMk id="3" creationId="{EFF8195E-9788-4707-A3E6-3CEA4D934119}"/>
          </ac:spMkLst>
        </pc:spChg>
      </pc:sldChg>
      <pc:sldChg chg="addSp delSp modSp new">
        <pc:chgData name="Guest User" userId="S::urn:spo:anon#04e6f0e9cfbf338bc9e639ea1c638e4326d82b6a289a16966cd416e86b0c8d75::" providerId="AD" clId="Web-{2B5EF44F-FE7F-28AA-B2F1-5B962152E0F1}" dt="2021-06-22T22:48:32.744" v="425" actId="20577"/>
        <pc:sldMkLst>
          <pc:docMk/>
          <pc:sldMk cId="41895560" sldId="282"/>
        </pc:sldMkLst>
        <pc:spChg chg="mod">
          <ac:chgData name="Guest User" userId="S::urn:spo:anon#04e6f0e9cfbf338bc9e639ea1c638e4326d82b6a289a16966cd416e86b0c8d75::" providerId="AD" clId="Web-{2B5EF44F-FE7F-28AA-B2F1-5B962152E0F1}" dt="2021-06-22T22:15:03.325" v="23" actId="20577"/>
          <ac:spMkLst>
            <pc:docMk/>
            <pc:sldMk cId="41895560" sldId="282"/>
            <ac:spMk id="2" creationId="{0EA38FDA-F96A-44B2-B5FA-3464EE81E59F}"/>
          </ac:spMkLst>
        </pc:spChg>
        <pc:spChg chg="del mod">
          <ac:chgData name="Guest User" userId="S::urn:spo:anon#04e6f0e9cfbf338bc9e639ea1c638e4326d82b6a289a16966cd416e86b0c8d75::" providerId="AD" clId="Web-{2B5EF44F-FE7F-28AA-B2F1-5B962152E0F1}" dt="2021-06-22T22:15:52.279" v="67"/>
          <ac:spMkLst>
            <pc:docMk/>
            <pc:sldMk cId="41895560" sldId="282"/>
            <ac:spMk id="3" creationId="{7C28DAA0-721E-4F8F-98A5-D6D8F57D13F5}"/>
          </ac:spMkLst>
        </pc:spChg>
        <pc:spChg chg="add del mod">
          <ac:chgData name="Guest User" userId="S::urn:spo:anon#04e6f0e9cfbf338bc9e639ea1c638e4326d82b6a289a16966cd416e86b0c8d75::" providerId="AD" clId="Web-{2B5EF44F-FE7F-28AA-B2F1-5B962152E0F1}" dt="2021-06-22T22:18:08.842" v="228"/>
          <ac:spMkLst>
            <pc:docMk/>
            <pc:sldMk cId="41895560" sldId="282"/>
            <ac:spMk id="5" creationId="{FB88C722-1C7E-403C-834F-EFA591E8DEE2}"/>
          </ac:spMkLst>
        </pc:spChg>
        <pc:spChg chg="add del mod">
          <ac:chgData name="Guest User" userId="S::urn:spo:anon#04e6f0e9cfbf338bc9e639ea1c638e4326d82b6a289a16966cd416e86b0c8d75::" providerId="AD" clId="Web-{2B5EF44F-FE7F-28AA-B2F1-5B962152E0F1}" dt="2021-06-22T22:43:59.599" v="416"/>
          <ac:spMkLst>
            <pc:docMk/>
            <pc:sldMk cId="41895560" sldId="282"/>
            <ac:spMk id="6" creationId="{63B3AAE1-6A14-47FE-969A-0A9B419165BC}"/>
          </ac:spMkLst>
        </pc:spChg>
        <pc:spChg chg="add mod">
          <ac:chgData name="Guest User" userId="S::urn:spo:anon#04e6f0e9cfbf338bc9e639ea1c638e4326d82b6a289a16966cd416e86b0c8d75::" providerId="AD" clId="Web-{2B5EF44F-FE7F-28AA-B2F1-5B962152E0F1}" dt="2021-06-22T22:48:32.744" v="425" actId="20577"/>
          <ac:spMkLst>
            <pc:docMk/>
            <pc:sldMk cId="41895560" sldId="282"/>
            <ac:spMk id="7" creationId="{33D9CC83-3AB2-4DBA-B8D7-A45BDE96DA3C}"/>
          </ac:spMkLst>
        </pc:spChg>
        <pc:picChg chg="add del mod">
          <ac:chgData name="Guest User" userId="S::urn:spo:anon#04e6f0e9cfbf338bc9e639ea1c638e4326d82b6a289a16966cd416e86b0c8d75::" providerId="AD" clId="Web-{2B5EF44F-FE7F-28AA-B2F1-5B962152E0F1}" dt="2021-06-22T22:43:57.803" v="415"/>
          <ac:picMkLst>
            <pc:docMk/>
            <pc:sldMk cId="41895560" sldId="282"/>
            <ac:picMk id="4" creationId="{AE58B4F4-48FB-4B36-8A1D-5877471BB820}"/>
          </ac:picMkLst>
        </pc:picChg>
      </pc:sldChg>
    </pc:docChg>
  </pc:docChgLst>
  <pc:docChgLst>
    <pc:chgData name="Guest User" userId="S::urn:spo:anon#04e6f0e9cfbf338bc9e639ea1c638e4326d82b6a289a16966cd416e86b0c8d75::" providerId="AD" clId="Web-{55DAEF66-1BA4-E29A-3D88-284255AE1662}"/>
    <pc:docChg chg="addSld delSld modSld">
      <pc:chgData name="Guest User" userId="S::urn:spo:anon#04e6f0e9cfbf338bc9e639ea1c638e4326d82b6a289a16966cd416e86b0c8d75::" providerId="AD" clId="Web-{55DAEF66-1BA4-E29A-3D88-284255AE1662}" dt="2021-06-22T19:35:23.939" v="383"/>
      <pc:docMkLst>
        <pc:docMk/>
      </pc:docMkLst>
      <pc:sldChg chg="addSp delSp modSp new mod setBg modNotes">
        <pc:chgData name="Guest User" userId="S::urn:spo:anon#04e6f0e9cfbf338bc9e639ea1c638e4326d82b6a289a16966cd416e86b0c8d75::" providerId="AD" clId="Web-{55DAEF66-1BA4-E29A-3D88-284255AE1662}" dt="2021-06-22T19:35:23.939" v="383"/>
        <pc:sldMkLst>
          <pc:docMk/>
          <pc:sldMk cId="1294907772" sldId="276"/>
        </pc:sldMkLst>
        <pc:spChg chg="mod">
          <ac:chgData name="Guest User" userId="S::urn:spo:anon#04e6f0e9cfbf338bc9e639ea1c638e4326d82b6a289a16966cd416e86b0c8d75::" providerId="AD" clId="Web-{55DAEF66-1BA4-E29A-3D88-284255AE1662}" dt="2021-06-22T18:56:24.079" v="134"/>
          <ac:spMkLst>
            <pc:docMk/>
            <pc:sldMk cId="1294907772" sldId="276"/>
            <ac:spMk id="2" creationId="{7B209B81-F295-4E41-AA17-04198ECFB268}"/>
          </ac:spMkLst>
        </pc:spChg>
        <pc:spChg chg="del mod">
          <ac:chgData name="Guest User" userId="S::urn:spo:anon#04e6f0e9cfbf338bc9e639ea1c638e4326d82b6a289a16966cd416e86b0c8d75::" providerId="AD" clId="Web-{55DAEF66-1BA4-E29A-3D88-284255AE1662}" dt="2021-06-22T18:47:16.361" v="16"/>
          <ac:spMkLst>
            <pc:docMk/>
            <pc:sldMk cId="1294907772" sldId="276"/>
            <ac:spMk id="3" creationId="{CC442594-32C3-480C-9707-D88785B9A0AA}"/>
          </ac:spMkLst>
        </pc:spChg>
        <pc:spChg chg="mod">
          <ac:chgData name="Guest User" userId="S::urn:spo:anon#04e6f0e9cfbf338bc9e639ea1c638e4326d82b6a289a16966cd416e86b0c8d75::" providerId="AD" clId="Web-{55DAEF66-1BA4-E29A-3D88-284255AE1662}" dt="2021-06-22T19:01:07.681" v="226" actId="20577"/>
          <ac:spMkLst>
            <pc:docMk/>
            <pc:sldMk cId="1294907772" sldId="276"/>
            <ac:spMk id="4" creationId="{96622AE5-EEEB-4E89-AE43-531F17F5ED6E}"/>
          </ac:spMkLst>
        </pc:spChg>
        <pc:spChg chg="add del">
          <ac:chgData name="Guest User" userId="S::urn:spo:anon#04e6f0e9cfbf338bc9e639ea1c638e4326d82b6a289a16966cd416e86b0c8d75::" providerId="AD" clId="Web-{55DAEF66-1BA4-E29A-3D88-284255AE1662}" dt="2021-06-22T18:56:24.079" v="134"/>
          <ac:spMkLst>
            <pc:docMk/>
            <pc:sldMk cId="1294907772" sldId="276"/>
            <ac:spMk id="10" creationId="{FF9B822F-893E-44C8-963C-64F50ACECBB2}"/>
          </ac:spMkLst>
        </pc:spChg>
        <pc:spChg chg="add del">
          <ac:chgData name="Guest User" userId="S::urn:spo:anon#04e6f0e9cfbf338bc9e639ea1c638e4326d82b6a289a16966cd416e86b0c8d75::" providerId="AD" clId="Web-{55DAEF66-1BA4-E29A-3D88-284255AE1662}" dt="2021-06-22T18:56:24.079" v="134"/>
          <ac:spMkLst>
            <pc:docMk/>
            <pc:sldMk cId="1294907772" sldId="276"/>
            <ac:spMk id="12" creationId="{EBF87945-A001-489F-9D9B-7D9435F0B9CA}"/>
          </ac:spMkLst>
        </pc:spChg>
        <pc:spChg chg="add">
          <ac:chgData name="Guest User" userId="S::urn:spo:anon#04e6f0e9cfbf338bc9e639ea1c638e4326d82b6a289a16966cd416e86b0c8d75::" providerId="AD" clId="Web-{55DAEF66-1BA4-E29A-3D88-284255AE1662}" dt="2021-06-22T18:56:24.079" v="134"/>
          <ac:spMkLst>
            <pc:docMk/>
            <pc:sldMk cId="1294907772" sldId="276"/>
            <ac:spMk id="17" creationId="{4038CB10-1F5C-4D54-9DF7-12586DE5B007}"/>
          </ac:spMkLst>
        </pc:spChg>
        <pc:spChg chg="add">
          <ac:chgData name="Guest User" userId="S::urn:spo:anon#04e6f0e9cfbf338bc9e639ea1c638e4326d82b6a289a16966cd416e86b0c8d75::" providerId="AD" clId="Web-{55DAEF66-1BA4-E29A-3D88-284255AE1662}" dt="2021-06-22T18:56:24.079" v="134"/>
          <ac:spMkLst>
            <pc:docMk/>
            <pc:sldMk cId="1294907772" sldId="276"/>
            <ac:spMk id="19" creationId="{73ED6512-6858-4552-B699-9A97FE9A4EA2}"/>
          </ac:spMkLst>
        </pc:spChg>
        <pc:picChg chg="add mod ord">
          <ac:chgData name="Guest User" userId="S::urn:spo:anon#04e6f0e9cfbf338bc9e639ea1c638e4326d82b6a289a16966cd416e86b0c8d75::" providerId="AD" clId="Web-{55DAEF66-1BA4-E29A-3D88-284255AE1662}" dt="2021-06-22T18:56:24.079" v="134"/>
          <ac:picMkLst>
            <pc:docMk/>
            <pc:sldMk cId="1294907772" sldId="276"/>
            <ac:picMk id="5" creationId="{33AA35B1-3959-47E7-B6ED-081A019B0FA9}"/>
          </ac:picMkLst>
        </pc:picChg>
      </pc:sldChg>
      <pc:sldChg chg="addSp delSp modSp new mod setBg setClrOvrMap">
        <pc:chgData name="Guest User" userId="S::urn:spo:anon#04e6f0e9cfbf338bc9e639ea1c638e4326d82b6a289a16966cd416e86b0c8d75::" providerId="AD" clId="Web-{55DAEF66-1BA4-E29A-3D88-284255AE1662}" dt="2021-06-22T19:06:38.393" v="237"/>
        <pc:sldMkLst>
          <pc:docMk/>
          <pc:sldMk cId="3117393914" sldId="280"/>
        </pc:sldMkLst>
        <pc:spChg chg="mod">
          <ac:chgData name="Guest User" userId="S::urn:spo:anon#04e6f0e9cfbf338bc9e639ea1c638e4326d82b6a289a16966cd416e86b0c8d75::" providerId="AD" clId="Web-{55DAEF66-1BA4-E29A-3D88-284255AE1662}" dt="2021-06-22T19:06:38.393" v="237"/>
          <ac:spMkLst>
            <pc:docMk/>
            <pc:sldMk cId="3117393914" sldId="280"/>
            <ac:spMk id="2" creationId="{02B6FAC1-9298-40DB-BE31-5A64F1A862A4}"/>
          </ac:spMkLst>
        </pc:spChg>
        <pc:spChg chg="add del mod">
          <ac:chgData name="Guest User" userId="S::urn:spo:anon#04e6f0e9cfbf338bc9e639ea1c638e4326d82b6a289a16966cd416e86b0c8d75::" providerId="AD" clId="Web-{55DAEF66-1BA4-E29A-3D88-284255AE1662}" dt="2021-06-22T19:06:38.393" v="237"/>
          <ac:spMkLst>
            <pc:docMk/>
            <pc:sldMk cId="3117393914" sldId="280"/>
            <ac:spMk id="3" creationId="{463F0575-499A-4C52-9307-85146894F300}"/>
          </ac:spMkLst>
        </pc:spChg>
        <pc:spChg chg="add">
          <ac:chgData name="Guest User" userId="S::urn:spo:anon#04e6f0e9cfbf338bc9e639ea1c638e4326d82b6a289a16966cd416e86b0c8d75::" providerId="AD" clId="Web-{55DAEF66-1BA4-E29A-3D88-284255AE1662}" dt="2021-06-22T19:06:38.393" v="237"/>
          <ac:spMkLst>
            <pc:docMk/>
            <pc:sldMk cId="3117393914" sldId="280"/>
            <ac:spMk id="8" creationId="{907EF6B7-1338-4443-8C46-6A318D952DFD}"/>
          </ac:spMkLst>
        </pc:spChg>
        <pc:spChg chg="add del">
          <ac:chgData name="Guest User" userId="S::urn:spo:anon#04e6f0e9cfbf338bc9e639ea1c638e4326d82b6a289a16966cd416e86b0c8d75::" providerId="AD" clId="Web-{55DAEF66-1BA4-E29A-3D88-284255AE1662}" dt="2021-06-22T19:06:02.673" v="236"/>
          <ac:spMkLst>
            <pc:docMk/>
            <pc:sldMk cId="3117393914" sldId="280"/>
            <ac:spMk id="9" creationId="{E49CC64F-7275-4E33-961B-0C5CDC439875}"/>
          </ac:spMkLst>
        </pc:spChg>
        <pc:spChg chg="add">
          <ac:chgData name="Guest User" userId="S::urn:spo:anon#04e6f0e9cfbf338bc9e639ea1c638e4326d82b6a289a16966cd416e86b0c8d75::" providerId="AD" clId="Web-{55DAEF66-1BA4-E29A-3D88-284255AE1662}" dt="2021-06-22T19:06:38.393" v="237"/>
          <ac:spMkLst>
            <pc:docMk/>
            <pc:sldMk cId="3117393914" sldId="280"/>
            <ac:spMk id="10" creationId="{DAAE4CDD-124C-4DCF-9584-B6033B545DD5}"/>
          </ac:spMkLst>
        </pc:spChg>
        <pc:spChg chg="add">
          <ac:chgData name="Guest User" userId="S::urn:spo:anon#04e6f0e9cfbf338bc9e639ea1c638e4326d82b6a289a16966cd416e86b0c8d75::" providerId="AD" clId="Web-{55DAEF66-1BA4-E29A-3D88-284255AE1662}" dt="2021-06-22T19:06:38.393" v="237"/>
          <ac:spMkLst>
            <pc:docMk/>
            <pc:sldMk cId="3117393914" sldId="280"/>
            <ac:spMk id="12" creationId="{081E4A58-353D-44AE-B2FC-2A74E2E400F7}"/>
          </ac:spMkLst>
        </pc:spChg>
        <pc:picChg chg="add del">
          <ac:chgData name="Guest User" userId="S::urn:spo:anon#04e6f0e9cfbf338bc9e639ea1c638e4326d82b6a289a16966cd416e86b0c8d75::" providerId="AD" clId="Web-{55DAEF66-1BA4-E29A-3D88-284255AE1662}" dt="2021-06-22T19:06:02.673" v="236"/>
          <ac:picMkLst>
            <pc:docMk/>
            <pc:sldMk cId="3117393914" sldId="280"/>
            <ac:picMk id="5" creationId="{CC0916AE-88C3-41D6-99DF-9E8791E0FDC6}"/>
          </ac:picMkLst>
        </pc:picChg>
      </pc:sldChg>
      <pc:sldChg chg="modSp new del">
        <pc:chgData name="Guest User" userId="S::urn:spo:anon#04e6f0e9cfbf338bc9e639ea1c638e4326d82b6a289a16966cd416e86b0c8d75::" providerId="AD" clId="Web-{55DAEF66-1BA4-E29A-3D88-284255AE1662}" dt="2021-06-22T19:09:07.303" v="292"/>
        <pc:sldMkLst>
          <pc:docMk/>
          <pc:sldMk cId="881085278" sldId="281"/>
        </pc:sldMkLst>
        <pc:spChg chg="mod">
          <ac:chgData name="Guest User" userId="S::urn:spo:anon#04e6f0e9cfbf338bc9e639ea1c638e4326d82b6a289a16966cd416e86b0c8d75::" providerId="AD" clId="Web-{55DAEF66-1BA4-E29A-3D88-284255AE1662}" dt="2021-06-22T19:08:44.349" v="291" actId="20577"/>
          <ac:spMkLst>
            <pc:docMk/>
            <pc:sldMk cId="881085278" sldId="281"/>
            <ac:spMk id="2" creationId="{91237CB2-4EF9-4DCE-AF95-C9B7E929AD05}"/>
          </ac:spMkLst>
        </pc:spChg>
      </pc:sldChg>
      <pc:sldChg chg="addSp delSp modSp new mod setBg setClrOvrMap">
        <pc:chgData name="Guest User" userId="S::urn:spo:anon#04e6f0e9cfbf338bc9e639ea1c638e4326d82b6a289a16966cd416e86b0c8d75::" providerId="AD" clId="Web-{55DAEF66-1BA4-E29A-3D88-284255AE1662}" dt="2021-06-22T19:16:32.424" v="379" actId="1076"/>
        <pc:sldMkLst>
          <pc:docMk/>
          <pc:sldMk cId="1195529851" sldId="281"/>
        </pc:sldMkLst>
        <pc:spChg chg="mod ord">
          <ac:chgData name="Guest User" userId="S::urn:spo:anon#04e6f0e9cfbf338bc9e639ea1c638e4326d82b6a289a16966cd416e86b0c8d75::" providerId="AD" clId="Web-{55DAEF66-1BA4-E29A-3D88-284255AE1662}" dt="2021-06-22T19:16:10.799" v="375"/>
          <ac:spMkLst>
            <pc:docMk/>
            <pc:sldMk cId="1195529851" sldId="281"/>
            <ac:spMk id="2" creationId="{B1C5A917-9616-4AE2-AF66-06AAC32EF3D1}"/>
          </ac:spMkLst>
        </pc:spChg>
        <pc:spChg chg="mod ord">
          <ac:chgData name="Guest User" userId="S::urn:spo:anon#04e6f0e9cfbf338bc9e639ea1c638e4326d82b6a289a16966cd416e86b0c8d75::" providerId="AD" clId="Web-{55DAEF66-1BA4-E29A-3D88-284255AE1662}" dt="2021-06-22T19:16:10.799" v="375"/>
          <ac:spMkLst>
            <pc:docMk/>
            <pc:sldMk cId="1195529851" sldId="281"/>
            <ac:spMk id="3" creationId="{26CCDF86-30CA-4DCF-AF12-B8AD49365BBE}"/>
          </ac:spMkLst>
        </pc:spChg>
        <pc:spChg chg="del">
          <ac:chgData name="Guest User" userId="S::urn:spo:anon#04e6f0e9cfbf338bc9e639ea1c638e4326d82b6a289a16966cd416e86b0c8d75::" providerId="AD" clId="Web-{55DAEF66-1BA4-E29A-3D88-284255AE1662}" dt="2021-06-22T19:10:31.821" v="294"/>
          <ac:spMkLst>
            <pc:docMk/>
            <pc:sldMk cId="1195529851" sldId="281"/>
            <ac:spMk id="4" creationId="{931706E2-69B1-4166-9F97-4B99584925A7}"/>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11" creationId="{231BF440-39FA-4087-84CC-2EEC0BBDAF29}"/>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13" creationId="{F04E4CBA-303B-48BD-8451-C2701CB0EEBF}"/>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15" creationId="{F6CA58B3-AFCC-4A40-9882-50D5080879B0}"/>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17" creationId="{75C56826-D4E5-42ED-8529-079651CB3005}"/>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19" creationId="{82095FCE-EF05-4443-B97A-85DEE3A5CA17}"/>
          </ac:spMkLst>
        </pc:spChg>
        <pc:spChg chg="add del">
          <ac:chgData name="Guest User" userId="S::urn:spo:anon#04e6f0e9cfbf338bc9e639ea1c638e4326d82b6a289a16966cd416e86b0c8d75::" providerId="AD" clId="Web-{55DAEF66-1BA4-E29A-3D88-284255AE1662}" dt="2021-06-22T19:13:54.732" v="357"/>
          <ac:spMkLst>
            <pc:docMk/>
            <pc:sldMk cId="1195529851" sldId="281"/>
            <ac:spMk id="21" creationId="{CA00AE6B-AA30-4CF8-BA6F-339B780AD76C}"/>
          </ac:spMkLst>
        </pc:spChg>
        <pc:spChg chg="add del">
          <ac:chgData name="Guest User" userId="S::urn:spo:anon#04e6f0e9cfbf338bc9e639ea1c638e4326d82b6a289a16966cd416e86b0c8d75::" providerId="AD" clId="Web-{55DAEF66-1BA4-E29A-3D88-284255AE1662}" dt="2021-06-22T19:15:35.954" v="368"/>
          <ac:spMkLst>
            <pc:docMk/>
            <pc:sldMk cId="1195529851" sldId="281"/>
            <ac:spMk id="26" creationId="{99F1FFA9-D672-408C-9220-ADEEC6ABDD09}"/>
          </ac:spMkLst>
        </pc:spChg>
        <pc:spChg chg="add del">
          <ac:chgData name="Guest User" userId="S::urn:spo:anon#04e6f0e9cfbf338bc9e639ea1c638e4326d82b6a289a16966cd416e86b0c8d75::" providerId="AD" clId="Web-{55DAEF66-1BA4-E29A-3D88-284255AE1662}" dt="2021-06-22T19:16:10.814" v="376"/>
          <ac:spMkLst>
            <pc:docMk/>
            <pc:sldMk cId="1195529851" sldId="281"/>
            <ac:spMk id="31" creationId="{904DCDEA-60EE-4FBF-B515-F83D82F966F7}"/>
          </ac:spMkLst>
        </pc:spChg>
        <pc:spChg chg="add del">
          <ac:chgData name="Guest User" userId="S::urn:spo:anon#04e6f0e9cfbf338bc9e639ea1c638e4326d82b6a289a16966cd416e86b0c8d75::" providerId="AD" clId="Web-{55DAEF66-1BA4-E29A-3D88-284255AE1662}" dt="2021-06-22T19:16:10.814" v="376"/>
          <ac:spMkLst>
            <pc:docMk/>
            <pc:sldMk cId="1195529851" sldId="281"/>
            <ac:spMk id="33" creationId="{34D94F3A-BF39-47F6-9AAA-3C61AF7E05B1}"/>
          </ac:spMkLst>
        </pc:spChg>
        <pc:spChg chg="add del">
          <ac:chgData name="Guest User" userId="S::urn:spo:anon#04e6f0e9cfbf338bc9e639ea1c638e4326d82b6a289a16966cd416e86b0c8d75::" providerId="AD" clId="Web-{55DAEF66-1BA4-E29A-3D88-284255AE1662}" dt="2021-06-22T19:16:10.814" v="376"/>
          <ac:spMkLst>
            <pc:docMk/>
            <pc:sldMk cId="1195529851" sldId="281"/>
            <ac:spMk id="35" creationId="{11BAB570-FF10-4E96-8A3F-FA9804702B89}"/>
          </ac:spMkLst>
        </pc:spChg>
        <pc:spChg chg="add del">
          <ac:chgData name="Guest User" userId="S::urn:spo:anon#04e6f0e9cfbf338bc9e639ea1c638e4326d82b6a289a16966cd416e86b0c8d75::" providerId="AD" clId="Web-{55DAEF66-1BA4-E29A-3D88-284255AE1662}" dt="2021-06-22T19:16:10.799" v="375"/>
          <ac:spMkLst>
            <pc:docMk/>
            <pc:sldMk cId="1195529851" sldId="281"/>
            <ac:spMk id="37" creationId="{8F23F8A3-8FD7-4779-8323-FDC26BE99889}"/>
          </ac:spMkLst>
        </pc:spChg>
        <pc:spChg chg="add">
          <ac:chgData name="Guest User" userId="S::urn:spo:anon#04e6f0e9cfbf338bc9e639ea1c638e4326d82b6a289a16966cd416e86b0c8d75::" providerId="AD" clId="Web-{55DAEF66-1BA4-E29A-3D88-284255AE1662}" dt="2021-06-22T19:16:10.814" v="376"/>
          <ac:spMkLst>
            <pc:docMk/>
            <pc:sldMk cId="1195529851" sldId="281"/>
            <ac:spMk id="38" creationId="{904DCDEA-60EE-4FBF-B515-F83D82F966F7}"/>
          </ac:spMkLst>
        </pc:spChg>
        <pc:spChg chg="add">
          <ac:chgData name="Guest User" userId="S::urn:spo:anon#04e6f0e9cfbf338bc9e639ea1c638e4326d82b6a289a16966cd416e86b0c8d75::" providerId="AD" clId="Web-{55DAEF66-1BA4-E29A-3D88-284255AE1662}" dt="2021-06-22T19:16:10.814" v="376"/>
          <ac:spMkLst>
            <pc:docMk/>
            <pc:sldMk cId="1195529851" sldId="281"/>
            <ac:spMk id="39" creationId="{34D94F3A-BF39-47F6-9AAA-3C61AF7E05B1}"/>
          </ac:spMkLst>
        </pc:spChg>
        <pc:spChg chg="add del">
          <ac:chgData name="Guest User" userId="S::urn:spo:anon#04e6f0e9cfbf338bc9e639ea1c638e4326d82b6a289a16966cd416e86b0c8d75::" providerId="AD" clId="Web-{55DAEF66-1BA4-E29A-3D88-284255AE1662}" dt="2021-06-22T19:16:09.267" v="373"/>
          <ac:spMkLst>
            <pc:docMk/>
            <pc:sldMk cId="1195529851" sldId="281"/>
            <ac:spMk id="40" creationId="{99F1FFA9-D672-408C-9220-ADEEC6ABDD09}"/>
          </ac:spMkLst>
        </pc:spChg>
        <pc:spChg chg="add del">
          <ac:chgData name="Guest User" userId="S::urn:spo:anon#04e6f0e9cfbf338bc9e639ea1c638e4326d82b6a289a16966cd416e86b0c8d75::" providerId="AD" clId="Web-{55DAEF66-1BA4-E29A-3D88-284255AE1662}" dt="2021-06-22T19:16:10.799" v="375"/>
          <ac:spMkLst>
            <pc:docMk/>
            <pc:sldMk cId="1195529851" sldId="281"/>
            <ac:spMk id="42" creationId="{F605C4CC-A25C-416F-8333-7CB7DC97D870}"/>
          </ac:spMkLst>
        </pc:spChg>
        <pc:spChg chg="add">
          <ac:chgData name="Guest User" userId="S::urn:spo:anon#04e6f0e9cfbf338bc9e639ea1c638e4326d82b6a289a16966cd416e86b0c8d75::" providerId="AD" clId="Web-{55DAEF66-1BA4-E29A-3D88-284255AE1662}" dt="2021-06-22T19:16:10.814" v="376"/>
          <ac:spMkLst>
            <pc:docMk/>
            <pc:sldMk cId="1195529851" sldId="281"/>
            <ac:spMk id="44" creationId="{11BAB570-FF10-4E96-8A3F-FA9804702B89}"/>
          </ac:spMkLst>
        </pc:spChg>
        <pc:picChg chg="add mod ord">
          <ac:chgData name="Guest User" userId="S::urn:spo:anon#04e6f0e9cfbf338bc9e639ea1c638e4326d82b6a289a16966cd416e86b0c8d75::" providerId="AD" clId="Web-{55DAEF66-1BA4-E29A-3D88-284255AE1662}" dt="2021-06-22T19:16:10.814" v="376"/>
          <ac:picMkLst>
            <pc:docMk/>
            <pc:sldMk cId="1195529851" sldId="281"/>
            <ac:picMk id="5" creationId="{5EA311F5-5EE3-4B2E-93DC-DF400C04596E}"/>
          </ac:picMkLst>
        </pc:picChg>
        <pc:picChg chg="add mod ord">
          <ac:chgData name="Guest User" userId="S::urn:spo:anon#04e6f0e9cfbf338bc9e639ea1c638e4326d82b6a289a16966cd416e86b0c8d75::" providerId="AD" clId="Web-{55DAEF66-1BA4-E29A-3D88-284255AE1662}" dt="2021-06-22T19:16:32.424" v="379" actId="1076"/>
          <ac:picMkLst>
            <pc:docMk/>
            <pc:sldMk cId="1195529851" sldId="281"/>
            <ac:picMk id="6" creationId="{D2ECDCC7-716B-4B8B-AC15-5F0C1F84D776}"/>
          </ac:picMkLst>
        </pc:picChg>
      </pc:sldChg>
    </pc:docChg>
  </pc:docChgLst>
  <pc:docChgLst>
    <pc:chgData name="Guest User" userId="S::urn:spo:anon#04e6f0e9cfbf338bc9e639ea1c638e4326d82b6a289a16966cd416e86b0c8d75::" providerId="AD" clId="Web-{53D881D2-61A1-174A-C5CF-51793DAF33A1}"/>
    <pc:docChg chg="addSld delSld modSld">
      <pc:chgData name="Guest User" userId="S::urn:spo:anon#04e6f0e9cfbf338bc9e639ea1c638e4326d82b6a289a16966cd416e86b0c8d75::" providerId="AD" clId="Web-{53D881D2-61A1-174A-C5CF-51793DAF33A1}" dt="2021-06-23T18:47:51.690" v="1112"/>
      <pc:docMkLst>
        <pc:docMk/>
      </pc:docMkLst>
      <pc:sldChg chg="del">
        <pc:chgData name="Guest User" userId="S::urn:spo:anon#04e6f0e9cfbf338bc9e639ea1c638e4326d82b6a289a16966cd416e86b0c8d75::" providerId="AD" clId="Web-{53D881D2-61A1-174A-C5CF-51793DAF33A1}" dt="2021-06-23T18:47:51.690" v="1112"/>
        <pc:sldMkLst>
          <pc:docMk/>
          <pc:sldMk cId="3101400327" sldId="269"/>
        </pc:sldMkLst>
      </pc:sldChg>
      <pc:sldChg chg="modSp">
        <pc:chgData name="Guest User" userId="S::urn:spo:anon#04e6f0e9cfbf338bc9e639ea1c638e4326d82b6a289a16966cd416e86b0c8d75::" providerId="AD" clId="Web-{53D881D2-61A1-174A-C5CF-51793DAF33A1}" dt="2021-06-23T17:11:26.067" v="972" actId="20577"/>
        <pc:sldMkLst>
          <pc:docMk/>
          <pc:sldMk cId="316624557" sldId="283"/>
        </pc:sldMkLst>
        <pc:spChg chg="mod">
          <ac:chgData name="Guest User" userId="S::urn:spo:anon#04e6f0e9cfbf338bc9e639ea1c638e4326d82b6a289a16966cd416e86b0c8d75::" providerId="AD" clId="Web-{53D881D2-61A1-174A-C5CF-51793DAF33A1}" dt="2021-06-23T16:53:44.503" v="694" actId="20577"/>
          <ac:spMkLst>
            <pc:docMk/>
            <pc:sldMk cId="316624557" sldId="283"/>
            <ac:spMk id="7" creationId="{4242A0F9-3CBC-4133-A680-C267DCD16387}"/>
          </ac:spMkLst>
        </pc:spChg>
        <pc:spChg chg="mod">
          <ac:chgData name="Guest User" userId="S::urn:spo:anon#04e6f0e9cfbf338bc9e639ea1c638e4326d82b6a289a16966cd416e86b0c8d75::" providerId="AD" clId="Web-{53D881D2-61A1-174A-C5CF-51793DAF33A1}" dt="2021-06-23T17:11:26.067" v="972" actId="20577"/>
          <ac:spMkLst>
            <pc:docMk/>
            <pc:sldMk cId="316624557" sldId="283"/>
            <ac:spMk id="9" creationId="{66B1D4E1-379E-4A66-B36C-6A8DE9C776BC}"/>
          </ac:spMkLst>
        </pc:spChg>
      </pc:sldChg>
      <pc:sldChg chg="modSp">
        <pc:chgData name="Guest User" userId="S::urn:spo:anon#04e6f0e9cfbf338bc9e639ea1c638e4326d82b6a289a16966cd416e86b0c8d75::" providerId="AD" clId="Web-{53D881D2-61A1-174A-C5CF-51793DAF33A1}" dt="2021-06-23T18:46:07.405" v="1111" actId="1076"/>
        <pc:sldMkLst>
          <pc:docMk/>
          <pc:sldMk cId="2813915327" sldId="284"/>
        </pc:sldMkLst>
        <pc:spChg chg="mod">
          <ac:chgData name="Guest User" userId="S::urn:spo:anon#04e6f0e9cfbf338bc9e639ea1c638e4326d82b6a289a16966cd416e86b0c8d75::" providerId="AD" clId="Web-{53D881D2-61A1-174A-C5CF-51793DAF33A1}" dt="2021-06-23T16:35:17.718" v="46" actId="20577"/>
          <ac:spMkLst>
            <pc:docMk/>
            <pc:sldMk cId="2813915327" sldId="284"/>
            <ac:spMk id="2" creationId="{53462B06-971D-4DCE-84EF-BD9DCF9DA169}"/>
          </ac:spMkLst>
        </pc:spChg>
        <pc:spChg chg="mod">
          <ac:chgData name="Guest User" userId="S::urn:spo:anon#04e6f0e9cfbf338bc9e639ea1c638e4326d82b6a289a16966cd416e86b0c8d75::" providerId="AD" clId="Web-{53D881D2-61A1-174A-C5CF-51793DAF33A1}" dt="2021-06-23T16:47:40.293" v="659" actId="1076"/>
          <ac:spMkLst>
            <pc:docMk/>
            <pc:sldMk cId="2813915327" sldId="284"/>
            <ac:spMk id="5" creationId="{A9CF7B6A-B60D-482F-A236-FDFCF28C6285}"/>
          </ac:spMkLst>
        </pc:spChg>
        <pc:spChg chg="mod">
          <ac:chgData name="Guest User" userId="S::urn:spo:anon#04e6f0e9cfbf338bc9e639ea1c638e4326d82b6a289a16966cd416e86b0c8d75::" providerId="AD" clId="Web-{53D881D2-61A1-174A-C5CF-51793DAF33A1}" dt="2021-06-23T16:47:53.434" v="663" actId="14100"/>
          <ac:spMkLst>
            <pc:docMk/>
            <pc:sldMk cId="2813915327" sldId="284"/>
            <ac:spMk id="6" creationId="{C973D2D6-E832-42DA-AACD-87455804A28E}"/>
          </ac:spMkLst>
        </pc:spChg>
        <pc:spChg chg="mod">
          <ac:chgData name="Guest User" userId="S::urn:spo:anon#04e6f0e9cfbf338bc9e639ea1c638e4326d82b6a289a16966cd416e86b0c8d75::" providerId="AD" clId="Web-{53D881D2-61A1-174A-C5CF-51793DAF33A1}" dt="2021-06-23T18:46:07.405" v="1111" actId="1076"/>
          <ac:spMkLst>
            <pc:docMk/>
            <pc:sldMk cId="2813915327" sldId="284"/>
            <ac:spMk id="7" creationId="{A425006A-292F-4B0B-82C2-06EDDE06637E}"/>
          </ac:spMkLst>
        </pc:spChg>
        <pc:picChg chg="mod">
          <ac:chgData name="Guest User" userId="S::urn:spo:anon#04e6f0e9cfbf338bc9e639ea1c638e4326d82b6a289a16966cd416e86b0c8d75::" providerId="AD" clId="Web-{53D881D2-61A1-174A-C5CF-51793DAF33A1}" dt="2021-06-23T16:47:55.341" v="664" actId="1076"/>
          <ac:picMkLst>
            <pc:docMk/>
            <pc:sldMk cId="2813915327" sldId="284"/>
            <ac:picMk id="9" creationId="{17811C29-FEC8-457E-A6E4-785CB727B02C}"/>
          </ac:picMkLst>
        </pc:picChg>
      </pc:sldChg>
      <pc:sldChg chg="addSp delSp modSp add del replId">
        <pc:chgData name="Guest User" userId="S::urn:spo:anon#04e6f0e9cfbf338bc9e639ea1c638e4326d82b6a289a16966cd416e86b0c8d75::" providerId="AD" clId="Web-{53D881D2-61A1-174A-C5CF-51793DAF33A1}" dt="2021-06-23T16:50:29.015" v="690"/>
        <pc:sldMkLst>
          <pc:docMk/>
          <pc:sldMk cId="4183999028" sldId="287"/>
        </pc:sldMkLst>
        <pc:spChg chg="add del mod">
          <ac:chgData name="Guest User" userId="S::urn:spo:anon#04e6f0e9cfbf338bc9e639ea1c638e4326d82b6a289a16966cd416e86b0c8d75::" providerId="AD" clId="Web-{53D881D2-61A1-174A-C5CF-51793DAF33A1}" dt="2021-06-23T16:27:31.711" v="4"/>
          <ac:spMkLst>
            <pc:docMk/>
            <pc:sldMk cId="4183999028" sldId="287"/>
            <ac:spMk id="3" creationId="{8E49CC87-0DC4-4130-BA3A-73E9057212C4}"/>
          </ac:spMkLst>
        </pc:spChg>
        <pc:spChg chg="mod">
          <ac:chgData name="Guest User" userId="S::urn:spo:anon#04e6f0e9cfbf338bc9e639ea1c638e4326d82b6a289a16966cd416e86b0c8d75::" providerId="AD" clId="Web-{53D881D2-61A1-174A-C5CF-51793DAF33A1}" dt="2021-06-23T16:28:14.321" v="19" actId="20577"/>
          <ac:spMkLst>
            <pc:docMk/>
            <pc:sldMk cId="4183999028" sldId="287"/>
            <ac:spMk id="5" creationId="{70ECBA94-BFEA-4D89-A99C-252D2C4AA65A}"/>
          </ac:spMkLst>
        </pc:spChg>
        <pc:spChg chg="add del mod">
          <ac:chgData name="Guest User" userId="S::urn:spo:anon#04e6f0e9cfbf338bc9e639ea1c638e4326d82b6a289a16966cd416e86b0c8d75::" providerId="AD" clId="Web-{53D881D2-61A1-174A-C5CF-51793DAF33A1}" dt="2021-06-23T16:27:28.508" v="3"/>
          <ac:spMkLst>
            <pc:docMk/>
            <pc:sldMk cId="4183999028" sldId="287"/>
            <ac:spMk id="6" creationId="{80E9429E-2F17-4F26-94B2-ADD81AA9A0E0}"/>
          </ac:spMkLst>
        </pc:spChg>
        <pc:spChg chg="del">
          <ac:chgData name="Guest User" userId="S::urn:spo:anon#04e6f0e9cfbf338bc9e639ea1c638e4326d82b6a289a16966cd416e86b0c8d75::" providerId="AD" clId="Web-{53D881D2-61A1-174A-C5CF-51793DAF33A1}" dt="2021-06-23T16:26:21.928" v="1"/>
          <ac:spMkLst>
            <pc:docMk/>
            <pc:sldMk cId="4183999028" sldId="287"/>
            <ac:spMk id="7" creationId="{4242A0F9-3CBC-4133-A680-C267DCD16387}"/>
          </ac:spMkLst>
        </pc:spChg>
        <pc:spChg chg="add">
          <ac:chgData name="Guest User" userId="S::urn:spo:anon#04e6f0e9cfbf338bc9e639ea1c638e4326d82b6a289a16966cd416e86b0c8d75::" providerId="AD" clId="Web-{53D881D2-61A1-174A-C5CF-51793DAF33A1}" dt="2021-06-23T16:27:32.632" v="5"/>
          <ac:spMkLst>
            <pc:docMk/>
            <pc:sldMk cId="4183999028" sldId="287"/>
            <ac:spMk id="8" creationId="{EE379D96-466A-42F1-A50B-0B9CD86D2FBB}"/>
          </ac:spMkLst>
        </pc:spChg>
        <pc:spChg chg="del">
          <ac:chgData name="Guest User" userId="S::urn:spo:anon#04e6f0e9cfbf338bc9e639ea1c638e4326d82b6a289a16966cd416e86b0c8d75::" providerId="AD" clId="Web-{53D881D2-61A1-174A-C5CF-51793DAF33A1}" dt="2021-06-23T16:26:24.585" v="2"/>
          <ac:spMkLst>
            <pc:docMk/>
            <pc:sldMk cId="4183999028" sldId="287"/>
            <ac:spMk id="9" creationId="{66B1D4E1-379E-4A66-B36C-6A8DE9C776BC}"/>
          </ac:spMkLst>
        </pc:spChg>
        <pc:spChg chg="add mod">
          <ac:chgData name="Guest User" userId="S::urn:spo:anon#04e6f0e9cfbf338bc9e639ea1c638e4326d82b6a289a16966cd416e86b0c8d75::" providerId="AD" clId="Web-{53D881D2-61A1-174A-C5CF-51793DAF33A1}" dt="2021-06-23T16:27:49.258" v="13" actId="20577"/>
          <ac:spMkLst>
            <pc:docMk/>
            <pc:sldMk cId="4183999028" sldId="287"/>
            <ac:spMk id="10" creationId="{79540E93-1DF8-4DA3-B0EB-74FA49D34DD7}"/>
          </ac:spMkLst>
        </pc:spChg>
      </pc:sldChg>
    </pc:docChg>
  </pc:docChgLst>
  <pc:docChgLst>
    <pc:chgData name="Guest User" userId="S::urn:spo:anon#04e6f0e9cfbf338bc9e639ea1c638e4326d82b6a289a16966cd416e86b0c8d75::" providerId="AD" clId="Web-{23834EEA-92A8-F16E-B58D-3AAA2713E1A4}"/>
    <pc:docChg chg="delSld modSld">
      <pc:chgData name="Guest User" userId="S::urn:spo:anon#04e6f0e9cfbf338bc9e639ea1c638e4326d82b6a289a16966cd416e86b0c8d75::" providerId="AD" clId="Web-{23834EEA-92A8-F16E-B58D-3AAA2713E1A4}" dt="2021-06-22T01:43:40.966" v="251"/>
      <pc:docMkLst>
        <pc:docMk/>
      </pc:docMkLst>
      <pc:sldChg chg="modSp">
        <pc:chgData name="Guest User" userId="S::urn:spo:anon#04e6f0e9cfbf338bc9e639ea1c638e4326d82b6a289a16966cd416e86b0c8d75::" providerId="AD" clId="Web-{23834EEA-92A8-F16E-B58D-3AAA2713E1A4}" dt="2021-06-22T01:34:43.018" v="230" actId="20577"/>
        <pc:sldMkLst>
          <pc:docMk/>
          <pc:sldMk cId="952779345" sldId="260"/>
        </pc:sldMkLst>
        <pc:spChg chg="mod">
          <ac:chgData name="Guest User" userId="S::urn:spo:anon#04e6f0e9cfbf338bc9e639ea1c638e4326d82b6a289a16966cd416e86b0c8d75::" providerId="AD" clId="Web-{23834EEA-92A8-F16E-B58D-3AAA2713E1A4}" dt="2021-06-22T01:34:43.018" v="230" actId="20577"/>
          <ac:spMkLst>
            <pc:docMk/>
            <pc:sldMk cId="952779345" sldId="260"/>
            <ac:spMk id="2" creationId="{F78A9152-8CF5-4326-A9E8-0F22FCC9E23E}"/>
          </ac:spMkLst>
        </pc:spChg>
        <pc:spChg chg="mod">
          <ac:chgData name="Guest User" userId="S::urn:spo:anon#04e6f0e9cfbf338bc9e639ea1c638e4326d82b6a289a16966cd416e86b0c8d75::" providerId="AD" clId="Web-{23834EEA-92A8-F16E-B58D-3AAA2713E1A4}" dt="2021-06-22T01:33:08.016" v="206" actId="1076"/>
          <ac:spMkLst>
            <pc:docMk/>
            <pc:sldMk cId="952779345" sldId="260"/>
            <ac:spMk id="6" creationId="{88CFBBB6-E93F-42AF-9CB6-2F1BC4BED077}"/>
          </ac:spMkLst>
        </pc:spChg>
        <pc:spChg chg="mod">
          <ac:chgData name="Guest User" userId="S::urn:spo:anon#04e6f0e9cfbf338bc9e639ea1c638e4326d82b6a289a16966cd416e86b0c8d75::" providerId="AD" clId="Web-{23834EEA-92A8-F16E-B58D-3AAA2713E1A4}" dt="2021-06-22T01:33:02.344" v="205" actId="1076"/>
          <ac:spMkLst>
            <pc:docMk/>
            <pc:sldMk cId="952779345" sldId="260"/>
            <ac:spMk id="7" creationId="{9B06A66D-CAE8-47A0-B847-00EC80EE2D9C}"/>
          </ac:spMkLst>
        </pc:spChg>
      </pc:sldChg>
      <pc:sldChg chg="addSp delSp modSp">
        <pc:chgData name="Guest User" userId="S::urn:spo:anon#04e6f0e9cfbf338bc9e639ea1c638e4326d82b6a289a16966cd416e86b0c8d75::" providerId="AD" clId="Web-{23834EEA-92A8-F16E-B58D-3AAA2713E1A4}" dt="2021-06-22T01:39:12.461" v="247" actId="14100"/>
        <pc:sldMkLst>
          <pc:docMk/>
          <pc:sldMk cId="3988568288" sldId="266"/>
        </pc:sldMkLst>
        <pc:spChg chg="mod">
          <ac:chgData name="Guest User" userId="S::urn:spo:anon#04e6f0e9cfbf338bc9e639ea1c638e4326d82b6a289a16966cd416e86b0c8d75::" providerId="AD" clId="Web-{23834EEA-92A8-F16E-B58D-3AAA2713E1A4}" dt="2021-06-22T01:34:51.377" v="242" actId="20577"/>
          <ac:spMkLst>
            <pc:docMk/>
            <pc:sldMk cId="3988568288" sldId="266"/>
            <ac:spMk id="2" creationId="{3629EC1E-C752-4A7D-AC5C-08BC8CB36272}"/>
          </ac:spMkLst>
        </pc:spChg>
        <pc:spChg chg="mod">
          <ac:chgData name="Guest User" userId="S::urn:spo:anon#04e6f0e9cfbf338bc9e639ea1c638e4326d82b6a289a16966cd416e86b0c8d75::" providerId="AD" clId="Web-{23834EEA-92A8-F16E-B58D-3AAA2713E1A4}" dt="2021-06-22T01:39:12.461" v="247" actId="14100"/>
          <ac:spMkLst>
            <pc:docMk/>
            <pc:sldMk cId="3988568288" sldId="266"/>
            <ac:spMk id="3" creationId="{1ABF633A-A381-4196-8BB1-A2C7972967AC}"/>
          </ac:spMkLst>
        </pc:spChg>
        <pc:spChg chg="add del">
          <ac:chgData name="Guest User" userId="S::urn:spo:anon#04e6f0e9cfbf338bc9e639ea1c638e4326d82b6a289a16966cd416e86b0c8d75::" providerId="AD" clId="Web-{23834EEA-92A8-F16E-B58D-3AAA2713E1A4}" dt="2021-06-22T01:16:46.636" v="176"/>
          <ac:spMkLst>
            <pc:docMk/>
            <pc:sldMk cId="3988568288" sldId="266"/>
            <ac:spMk id="4" creationId="{F2E222F1-A901-4FD1-B80C-3D55BF28D8DC}"/>
          </ac:spMkLst>
        </pc:spChg>
      </pc:sldChg>
      <pc:sldChg chg="del">
        <pc:chgData name="Guest User" userId="S::urn:spo:anon#04e6f0e9cfbf338bc9e639ea1c638e4326d82b6a289a16966cd416e86b0c8d75::" providerId="AD" clId="Web-{23834EEA-92A8-F16E-B58D-3AAA2713E1A4}" dt="2021-06-22T01:28:16.447" v="177"/>
        <pc:sldMkLst>
          <pc:docMk/>
          <pc:sldMk cId="1766460662" sldId="267"/>
        </pc:sldMkLst>
      </pc:sldChg>
      <pc:sldChg chg="modSp modNotes">
        <pc:chgData name="Guest User" userId="S::urn:spo:anon#04e6f0e9cfbf338bc9e639ea1c638e4326d82b6a289a16966cd416e86b0c8d75::" providerId="AD" clId="Web-{23834EEA-92A8-F16E-B58D-3AAA2713E1A4}" dt="2021-06-22T01:43:40.966" v="251"/>
        <pc:sldMkLst>
          <pc:docMk/>
          <pc:sldMk cId="2799386260" sldId="268"/>
        </pc:sldMkLst>
        <pc:spChg chg="mod">
          <ac:chgData name="Guest User" userId="S::urn:spo:anon#04e6f0e9cfbf338bc9e639ea1c638e4326d82b6a289a16966cd416e86b0c8d75::" providerId="AD" clId="Web-{23834EEA-92A8-F16E-B58D-3AAA2713E1A4}" dt="2021-06-22T01:33:39.438" v="216" actId="20577"/>
          <ac:spMkLst>
            <pc:docMk/>
            <pc:sldMk cId="2799386260" sldId="268"/>
            <ac:spMk id="2" creationId="{B1114ECA-ABF0-4C91-A2EE-DD777286475B}"/>
          </ac:spMkLst>
        </pc:spChg>
        <pc:spChg chg="mod">
          <ac:chgData name="Guest User" userId="S::urn:spo:anon#04e6f0e9cfbf338bc9e639ea1c638e4326d82b6a289a16966cd416e86b0c8d75::" providerId="AD" clId="Web-{23834EEA-92A8-F16E-B58D-3AAA2713E1A4}" dt="2021-06-22T01:36:14.145" v="246" actId="20577"/>
          <ac:spMkLst>
            <pc:docMk/>
            <pc:sldMk cId="2799386260" sldId="268"/>
            <ac:spMk id="3" creationId="{EFF8195E-9788-4707-A3E6-3CEA4D934119}"/>
          </ac:spMkLst>
        </pc:spChg>
      </pc:sldChg>
    </pc:docChg>
  </pc:docChgLst>
  <pc:docChgLst>
    <pc:chgData name="Jenifer Jackson" userId="S::jacksonjn3@vcu.edu::e1188c4d-5987-43e0-985b-0bab9afb0c53" providerId="AD" clId="Web-{DA461FBA-12FA-74EE-AF9D-BF508B5C41A7}"/>
    <pc:docChg chg="modSld">
      <pc:chgData name="Jenifer Jackson" userId="S::jacksonjn3@vcu.edu::e1188c4d-5987-43e0-985b-0bab9afb0c53" providerId="AD" clId="Web-{DA461FBA-12FA-74EE-AF9D-BF508B5C41A7}" dt="2021-06-24T15:23:44.188" v="1549" actId="20577"/>
      <pc:docMkLst>
        <pc:docMk/>
      </pc:docMkLst>
      <pc:sldChg chg="modSp modNotes">
        <pc:chgData name="Jenifer Jackson" userId="S::jacksonjn3@vcu.edu::e1188c4d-5987-43e0-985b-0bab9afb0c53" providerId="AD" clId="Web-{DA461FBA-12FA-74EE-AF9D-BF508B5C41A7}" dt="2021-06-24T15:01:56.550" v="462" actId="20577"/>
        <pc:sldMkLst>
          <pc:docMk/>
          <pc:sldMk cId="676248647" sldId="274"/>
        </pc:sldMkLst>
        <pc:spChg chg="mod">
          <ac:chgData name="Jenifer Jackson" userId="S::jacksonjn3@vcu.edu::e1188c4d-5987-43e0-985b-0bab9afb0c53" providerId="AD" clId="Web-{DA461FBA-12FA-74EE-AF9D-BF508B5C41A7}" dt="2021-06-24T15:01:56.550" v="462" actId="20577"/>
          <ac:spMkLst>
            <pc:docMk/>
            <pc:sldMk cId="676248647" sldId="274"/>
            <ac:spMk id="4" creationId="{9628CE46-D93C-4AAF-B412-A165AEF77719}"/>
          </ac:spMkLst>
        </pc:spChg>
      </pc:sldChg>
      <pc:sldChg chg="modSp modNotes">
        <pc:chgData name="Jenifer Jackson" userId="S::jacksonjn3@vcu.edu::e1188c4d-5987-43e0-985b-0bab9afb0c53" providerId="AD" clId="Web-{DA461FBA-12FA-74EE-AF9D-BF508B5C41A7}" dt="2021-06-24T15:23:44.188" v="1549" actId="20577"/>
        <pc:sldMkLst>
          <pc:docMk/>
          <pc:sldMk cId="883390699" sldId="278"/>
        </pc:sldMkLst>
        <pc:spChg chg="mod">
          <ac:chgData name="Jenifer Jackson" userId="S::jacksonjn3@vcu.edu::e1188c4d-5987-43e0-985b-0bab9afb0c53" providerId="AD" clId="Web-{DA461FBA-12FA-74EE-AF9D-BF508B5C41A7}" dt="2021-06-24T15:22:58.905" v="1540" actId="14100"/>
          <ac:spMkLst>
            <pc:docMk/>
            <pc:sldMk cId="883390699" sldId="278"/>
            <ac:spMk id="3" creationId="{4F93430C-E135-4F9F-AE64-0B32F7F3438D}"/>
          </ac:spMkLst>
        </pc:spChg>
        <pc:spChg chg="mod">
          <ac:chgData name="Jenifer Jackson" userId="S::jacksonjn3@vcu.edu::e1188c4d-5987-43e0-985b-0bab9afb0c53" providerId="AD" clId="Web-{DA461FBA-12FA-74EE-AF9D-BF508B5C41A7}" dt="2021-06-24T15:23:44.188" v="1549" actId="20577"/>
          <ac:spMkLst>
            <pc:docMk/>
            <pc:sldMk cId="883390699" sldId="278"/>
            <ac:spMk id="4" creationId="{084A7E02-0C04-4531-9928-3C1AEBCFFFFA}"/>
          </ac:spMkLst>
        </pc:spChg>
      </pc:sldChg>
      <pc:sldChg chg="addSp">
        <pc:chgData name="Jenifer Jackson" userId="S::jacksonjn3@vcu.edu::e1188c4d-5987-43e0-985b-0bab9afb0c53" providerId="AD" clId="Web-{DA461FBA-12FA-74EE-AF9D-BF508B5C41A7}" dt="2021-06-24T14:27:04.244" v="1"/>
        <pc:sldMkLst>
          <pc:docMk/>
          <pc:sldMk cId="3117393914" sldId="280"/>
        </pc:sldMkLst>
        <pc:spChg chg="add">
          <ac:chgData name="Jenifer Jackson" userId="S::jacksonjn3@vcu.edu::e1188c4d-5987-43e0-985b-0bab9afb0c53" providerId="AD" clId="Web-{DA461FBA-12FA-74EE-AF9D-BF508B5C41A7}" dt="2021-06-24T14:26:54.291" v="0"/>
          <ac:spMkLst>
            <pc:docMk/>
            <pc:sldMk cId="3117393914" sldId="280"/>
            <ac:spMk id="4" creationId="{4B4A297D-19EE-4D93-AD89-5B2A733DFCFD}"/>
          </ac:spMkLst>
        </pc:spChg>
        <pc:spChg chg="add">
          <ac:chgData name="Jenifer Jackson" userId="S::jacksonjn3@vcu.edu::e1188c4d-5987-43e0-985b-0bab9afb0c53" providerId="AD" clId="Web-{DA461FBA-12FA-74EE-AF9D-BF508B5C41A7}" dt="2021-06-24T14:27:04.244" v="1"/>
          <ac:spMkLst>
            <pc:docMk/>
            <pc:sldMk cId="3117393914" sldId="280"/>
            <ac:spMk id="6" creationId="{6C801B7C-48E6-469A-B4E1-52E0FBCCE65D}"/>
          </ac:spMkLst>
        </pc:spChg>
      </pc:sldChg>
      <pc:sldChg chg="addCm">
        <pc:chgData name="Jenifer Jackson" userId="S::jacksonjn3@vcu.edu::e1188c4d-5987-43e0-985b-0bab9afb0c53" providerId="AD" clId="Web-{DA461FBA-12FA-74EE-AF9D-BF508B5C41A7}" dt="2021-06-24T14:53:21.110" v="299"/>
        <pc:sldMkLst>
          <pc:docMk/>
          <pc:sldMk cId="431989584" sldId="285"/>
        </pc:sldMkLst>
      </pc:sldChg>
      <pc:sldChg chg="addSp delSp modSp mod setBg modNotes">
        <pc:chgData name="Jenifer Jackson" userId="S::jacksonjn3@vcu.edu::e1188c4d-5987-43e0-985b-0bab9afb0c53" providerId="AD" clId="Web-{DA461FBA-12FA-74EE-AF9D-BF508B5C41A7}" dt="2021-06-24T14:58:53.747" v="454"/>
        <pc:sldMkLst>
          <pc:docMk/>
          <pc:sldMk cId="3690463641" sldId="287"/>
        </pc:sldMkLst>
        <pc:spChg chg="mod">
          <ac:chgData name="Jenifer Jackson" userId="S::jacksonjn3@vcu.edu::e1188c4d-5987-43e0-985b-0bab9afb0c53" providerId="AD" clId="Web-{DA461FBA-12FA-74EE-AF9D-BF508B5C41A7}" dt="2021-06-24T14:58:53.747" v="454"/>
          <ac:spMkLst>
            <pc:docMk/>
            <pc:sldMk cId="3690463641" sldId="287"/>
            <ac:spMk id="2" creationId="{CA9B82D0-276C-42E3-AA29-59D566C140B2}"/>
          </ac:spMkLst>
        </pc:spChg>
        <pc:spChg chg="del mod">
          <ac:chgData name="Jenifer Jackson" userId="S::jacksonjn3@vcu.edu::e1188c4d-5987-43e0-985b-0bab9afb0c53" providerId="AD" clId="Web-{DA461FBA-12FA-74EE-AF9D-BF508B5C41A7}" dt="2021-06-24T14:58:53.747" v="454"/>
          <ac:spMkLst>
            <pc:docMk/>
            <pc:sldMk cId="3690463641" sldId="287"/>
            <ac:spMk id="3" creationId="{77F7D1F2-2B76-448D-8921-D0125ACDEC4E}"/>
          </ac:spMkLst>
        </pc:spChg>
        <pc:spChg chg="add">
          <ac:chgData name="Jenifer Jackson" userId="S::jacksonjn3@vcu.edu::e1188c4d-5987-43e0-985b-0bab9afb0c53" providerId="AD" clId="Web-{DA461FBA-12FA-74EE-AF9D-BF508B5C41A7}" dt="2021-06-24T14:58:53.747" v="454"/>
          <ac:spMkLst>
            <pc:docMk/>
            <pc:sldMk cId="3690463641" sldId="287"/>
            <ac:spMk id="9" creationId="{B819A166-7571-4003-A6B8-B62034C3ED30}"/>
          </ac:spMkLst>
        </pc:spChg>
        <pc:graphicFrameChg chg="add">
          <ac:chgData name="Jenifer Jackson" userId="S::jacksonjn3@vcu.edu::e1188c4d-5987-43e0-985b-0bab9afb0c53" providerId="AD" clId="Web-{DA461FBA-12FA-74EE-AF9D-BF508B5C41A7}" dt="2021-06-24T14:58:53.747" v="454"/>
          <ac:graphicFrameMkLst>
            <pc:docMk/>
            <pc:sldMk cId="3690463641" sldId="287"/>
            <ac:graphicFrameMk id="5" creationId="{662B6CCF-5944-4806-BDB4-4C95D062280F}"/>
          </ac:graphicFrameMkLst>
        </pc:graphicFrameChg>
      </pc:sldChg>
      <pc:sldChg chg="modSp addCm modNotes">
        <pc:chgData name="Jenifer Jackson" userId="S::jacksonjn3@vcu.edu::e1188c4d-5987-43e0-985b-0bab9afb0c53" providerId="AD" clId="Web-{DA461FBA-12FA-74EE-AF9D-BF508B5C41A7}" dt="2021-06-24T14:46:05.611" v="115" actId="20577"/>
        <pc:sldMkLst>
          <pc:docMk/>
          <pc:sldMk cId="3018150393" sldId="288"/>
        </pc:sldMkLst>
        <pc:spChg chg="mod">
          <ac:chgData name="Jenifer Jackson" userId="S::jacksonjn3@vcu.edu::e1188c4d-5987-43e0-985b-0bab9afb0c53" providerId="AD" clId="Web-{DA461FBA-12FA-74EE-AF9D-BF508B5C41A7}" dt="2021-06-24T14:46:05.611" v="115" actId="20577"/>
          <ac:spMkLst>
            <pc:docMk/>
            <pc:sldMk cId="3018150393" sldId="288"/>
            <ac:spMk id="2" creationId="{B0C827CE-9E4E-4FEC-A962-0C26FA8F8FCA}"/>
          </ac:spMkLst>
        </pc:spChg>
        <pc:spChg chg="mod">
          <ac:chgData name="Jenifer Jackson" userId="S::jacksonjn3@vcu.edu::e1188c4d-5987-43e0-985b-0bab9afb0c53" providerId="AD" clId="Web-{DA461FBA-12FA-74EE-AF9D-BF508B5C41A7}" dt="2021-06-24T14:44:28.952" v="109" actId="14100"/>
          <ac:spMkLst>
            <pc:docMk/>
            <pc:sldMk cId="3018150393" sldId="288"/>
            <ac:spMk id="3" creationId="{9210B119-B601-4DB2-8BBC-23471588C313}"/>
          </ac:spMkLst>
        </pc:spChg>
        <pc:spChg chg="mod">
          <ac:chgData name="Jenifer Jackson" userId="S::jacksonjn3@vcu.edu::e1188c4d-5987-43e0-985b-0bab9afb0c53" providerId="AD" clId="Web-{DA461FBA-12FA-74EE-AF9D-BF508B5C41A7}" dt="2021-06-24T14:44:51.234" v="113" actId="20577"/>
          <ac:spMkLst>
            <pc:docMk/>
            <pc:sldMk cId="3018150393" sldId="288"/>
            <ac:spMk id="4" creationId="{F3905DBE-DF1D-44E9-B321-7729B09B7376}"/>
          </ac:spMkLst>
        </pc:spChg>
      </pc:sldChg>
      <pc:sldChg chg="modSp modNotes">
        <pc:chgData name="Jenifer Jackson" userId="S::jacksonjn3@vcu.edu::e1188c4d-5987-43e0-985b-0bab9afb0c53" providerId="AD" clId="Web-{DA461FBA-12FA-74EE-AF9D-BF508B5C41A7}" dt="2021-06-24T14:49:05.539" v="238"/>
        <pc:sldMkLst>
          <pc:docMk/>
          <pc:sldMk cId="47719837" sldId="289"/>
        </pc:sldMkLst>
        <pc:spChg chg="mod">
          <ac:chgData name="Jenifer Jackson" userId="S::jacksonjn3@vcu.edu::e1188c4d-5987-43e0-985b-0bab9afb0c53" providerId="AD" clId="Web-{DA461FBA-12FA-74EE-AF9D-BF508B5C41A7}" dt="2021-06-24T14:47:42.193" v="154" actId="14100"/>
          <ac:spMkLst>
            <pc:docMk/>
            <pc:sldMk cId="47719837" sldId="289"/>
            <ac:spMk id="2" creationId="{9DA3CCC3-ED20-4985-BF99-694659473B8B}"/>
          </ac:spMkLst>
        </pc:spChg>
      </pc:sldChg>
    </pc:docChg>
  </pc:docChgLst>
  <pc:docChgLst>
    <pc:chgData name="Guest User" userId="S::urn:spo:anon#04e6f0e9cfbf338bc9e639ea1c638e4326d82b6a289a16966cd416e86b0c8d75::" providerId="AD" clId="Web-{6E754C56-AC41-FC5A-5F39-702F5B4CCF4E}"/>
    <pc:docChg chg="addSld modSld">
      <pc:chgData name="Guest User" userId="S::urn:spo:anon#04e6f0e9cfbf338bc9e639ea1c638e4326d82b6a289a16966cd416e86b0c8d75::" providerId="AD" clId="Web-{6E754C56-AC41-FC5A-5F39-702F5B4CCF4E}" dt="2021-06-20T22:21:17.967" v="651" actId="1076"/>
      <pc:docMkLst>
        <pc:docMk/>
      </pc:docMkLst>
      <pc:sldChg chg="addSp delSp modSp mod setBg">
        <pc:chgData name="Guest User" userId="S::urn:spo:anon#04e6f0e9cfbf338bc9e639ea1c638e4326d82b6a289a16966cd416e86b0c8d75::" providerId="AD" clId="Web-{6E754C56-AC41-FC5A-5F39-702F5B4CCF4E}" dt="2021-06-20T22:21:06.420" v="650" actId="14100"/>
        <pc:sldMkLst>
          <pc:docMk/>
          <pc:sldMk cId="952779345" sldId="260"/>
        </pc:sldMkLst>
        <pc:spChg chg="mod ord">
          <ac:chgData name="Guest User" userId="S::urn:spo:anon#04e6f0e9cfbf338bc9e639ea1c638e4326d82b6a289a16966cd416e86b0c8d75::" providerId="AD" clId="Web-{6E754C56-AC41-FC5A-5F39-702F5B4CCF4E}" dt="2021-06-20T21:26:49.001" v="384"/>
          <ac:spMkLst>
            <pc:docMk/>
            <pc:sldMk cId="952779345" sldId="260"/>
            <ac:spMk id="2" creationId="{F78A9152-8CF5-4326-A9E8-0F22FCC9E23E}"/>
          </ac:spMkLst>
        </pc:spChg>
        <pc:spChg chg="del mod">
          <ac:chgData name="Guest User" userId="S::urn:spo:anon#04e6f0e9cfbf338bc9e639ea1c638e4326d82b6a289a16966cd416e86b0c8d75::" providerId="AD" clId="Web-{6E754C56-AC41-FC5A-5F39-702F5B4CCF4E}" dt="2021-06-20T21:18:34.363" v="377"/>
          <ac:spMkLst>
            <pc:docMk/>
            <pc:sldMk cId="952779345" sldId="260"/>
            <ac:spMk id="3" creationId="{6D960A64-544D-49EE-962D-35133A2A04FE}"/>
          </ac:spMkLst>
        </pc:spChg>
        <pc:spChg chg="add del mod">
          <ac:chgData name="Guest User" userId="S::urn:spo:anon#04e6f0e9cfbf338bc9e639ea1c638e4326d82b6a289a16966cd416e86b0c8d75::" providerId="AD" clId="Web-{6E754C56-AC41-FC5A-5F39-702F5B4CCF4E}" dt="2021-06-20T21:18:36.394" v="378"/>
          <ac:spMkLst>
            <pc:docMk/>
            <pc:sldMk cId="952779345" sldId="260"/>
            <ac:spMk id="5" creationId="{52B1D049-D7AE-4501-AB5E-5F806A070FF0}"/>
          </ac:spMkLst>
        </pc:spChg>
        <pc:spChg chg="add mod">
          <ac:chgData name="Guest User" userId="S::urn:spo:anon#04e6f0e9cfbf338bc9e639ea1c638e4326d82b6a289a16966cd416e86b0c8d75::" providerId="AD" clId="Web-{6E754C56-AC41-FC5A-5F39-702F5B4CCF4E}" dt="2021-06-20T22:21:06.420" v="650" actId="14100"/>
          <ac:spMkLst>
            <pc:docMk/>
            <pc:sldMk cId="952779345" sldId="260"/>
            <ac:spMk id="6" creationId="{88CFBBB6-E93F-42AF-9CB6-2F1BC4BED077}"/>
          </ac:spMkLst>
        </pc:spChg>
        <pc:spChg chg="add mod">
          <ac:chgData name="Guest User" userId="S::urn:spo:anon#04e6f0e9cfbf338bc9e639ea1c638e4326d82b6a289a16966cd416e86b0c8d75::" providerId="AD" clId="Web-{6E754C56-AC41-FC5A-5F39-702F5B4CCF4E}" dt="2021-06-20T21:28:31.846" v="404" actId="14100"/>
          <ac:spMkLst>
            <pc:docMk/>
            <pc:sldMk cId="952779345" sldId="260"/>
            <ac:spMk id="7" creationId="{9B06A66D-CAE8-47A0-B847-00EC80EE2D9C}"/>
          </ac:spMkLst>
        </pc:spChg>
        <pc:spChg chg="add">
          <ac:chgData name="Guest User" userId="S::urn:spo:anon#04e6f0e9cfbf338bc9e639ea1c638e4326d82b6a289a16966cd416e86b0c8d75::" providerId="AD" clId="Web-{6E754C56-AC41-FC5A-5F39-702F5B4CCF4E}" dt="2021-06-20T21:26:49.001" v="384"/>
          <ac:spMkLst>
            <pc:docMk/>
            <pc:sldMk cId="952779345" sldId="260"/>
            <ac:spMk id="12" creationId="{42A5316D-ED2F-4F89-B4B4-8D9240B1A348}"/>
          </ac:spMkLst>
        </pc:spChg>
      </pc:sldChg>
      <pc:sldChg chg="addSp modSp new mod setBg">
        <pc:chgData name="Guest User" userId="S::urn:spo:anon#04e6f0e9cfbf338bc9e639ea1c638e4326d82b6a289a16966cd416e86b0c8d75::" providerId="AD" clId="Web-{6E754C56-AC41-FC5A-5F39-702F5B4CCF4E}" dt="2021-06-20T22:21:17.967" v="651" actId="1076"/>
        <pc:sldMkLst>
          <pc:docMk/>
          <pc:sldMk cId="3988568288" sldId="266"/>
        </pc:sldMkLst>
        <pc:spChg chg="mod">
          <ac:chgData name="Guest User" userId="S::urn:spo:anon#04e6f0e9cfbf338bc9e639ea1c638e4326d82b6a289a16966cd416e86b0c8d75::" providerId="AD" clId="Web-{6E754C56-AC41-FC5A-5F39-702F5B4CCF4E}" dt="2021-06-20T21:28:42.706" v="405"/>
          <ac:spMkLst>
            <pc:docMk/>
            <pc:sldMk cId="3988568288" sldId="266"/>
            <ac:spMk id="2" creationId="{3629EC1E-C752-4A7D-AC5C-08BC8CB36272}"/>
          </ac:spMkLst>
        </pc:spChg>
        <pc:spChg chg="mod">
          <ac:chgData name="Guest User" userId="S::urn:spo:anon#04e6f0e9cfbf338bc9e639ea1c638e4326d82b6a289a16966cd416e86b0c8d75::" providerId="AD" clId="Web-{6E754C56-AC41-FC5A-5F39-702F5B4CCF4E}" dt="2021-06-20T22:21:17.967" v="651" actId="1076"/>
          <ac:spMkLst>
            <pc:docMk/>
            <pc:sldMk cId="3988568288" sldId="266"/>
            <ac:spMk id="3" creationId="{1ABF633A-A381-4196-8BB1-A2C7972967AC}"/>
          </ac:spMkLst>
        </pc:spChg>
        <pc:spChg chg="add mod">
          <ac:chgData name="Guest User" userId="S::urn:spo:anon#04e6f0e9cfbf338bc9e639ea1c638e4326d82b6a289a16966cd416e86b0c8d75::" providerId="AD" clId="Web-{6E754C56-AC41-FC5A-5F39-702F5B4CCF4E}" dt="2021-06-20T21:54:51.236" v="649" actId="1076"/>
          <ac:spMkLst>
            <pc:docMk/>
            <pc:sldMk cId="3988568288" sldId="266"/>
            <ac:spMk id="5" creationId="{0BA783BB-BF41-445F-ABC6-92401D2A0497}"/>
          </ac:spMkLst>
        </pc:spChg>
        <pc:spChg chg="add">
          <ac:chgData name="Guest User" userId="S::urn:spo:anon#04e6f0e9cfbf338bc9e639ea1c638e4326d82b6a289a16966cd416e86b0c8d75::" providerId="AD" clId="Web-{6E754C56-AC41-FC5A-5F39-702F5B4CCF4E}" dt="2021-06-20T21:28:42.706" v="405"/>
          <ac:spMkLst>
            <pc:docMk/>
            <pc:sldMk cId="3988568288" sldId="266"/>
            <ac:spMk id="10" creationId="{E35A04CF-97D4-4FF7-B359-C546B1F62E54}"/>
          </ac:spMkLst>
        </pc:spChg>
        <pc:spChg chg="add">
          <ac:chgData name="Guest User" userId="S::urn:spo:anon#04e6f0e9cfbf338bc9e639ea1c638e4326d82b6a289a16966cd416e86b0c8d75::" providerId="AD" clId="Web-{6E754C56-AC41-FC5A-5F39-702F5B4CCF4E}" dt="2021-06-20T21:28:42.706" v="405"/>
          <ac:spMkLst>
            <pc:docMk/>
            <pc:sldMk cId="3988568288" sldId="266"/>
            <ac:spMk id="12" creationId="{1DE7243B-5109-444B-8FAF-7437C66BC0E9}"/>
          </ac:spMkLst>
        </pc:spChg>
        <pc:spChg chg="add">
          <ac:chgData name="Guest User" userId="S::urn:spo:anon#04e6f0e9cfbf338bc9e639ea1c638e4326d82b6a289a16966cd416e86b0c8d75::" providerId="AD" clId="Web-{6E754C56-AC41-FC5A-5F39-702F5B4CCF4E}" dt="2021-06-20T21:28:42.706" v="405"/>
          <ac:spMkLst>
            <pc:docMk/>
            <pc:sldMk cId="3988568288" sldId="266"/>
            <ac:spMk id="14" creationId="{4C5D6221-DA7B-4611-AA26-7D8E349FDE96}"/>
          </ac:spMkLst>
        </pc:spChg>
      </pc:sldChg>
    </pc:docChg>
  </pc:docChgLst>
  <pc:docChgLst>
    <pc:chgData name="Bryce E Bowles" userId="S::bowlesbe@vcu.edu::b74c7f7e-deea-4fec-b462-e807c24e05c8" providerId="AD" clId="Web-{1500BAD4-9486-1E52-1997-1ABB67ABC6E6}"/>
    <pc:docChg chg="modSld">
      <pc:chgData name="Bryce E Bowles" userId="S::bowlesbe@vcu.edu::b74c7f7e-deea-4fec-b462-e807c24e05c8" providerId="AD" clId="Web-{1500BAD4-9486-1E52-1997-1ABB67ABC6E6}" dt="2021-06-22T19:21:52.059" v="0"/>
      <pc:docMkLst>
        <pc:docMk/>
      </pc:docMkLst>
      <pc:sldChg chg="addSp delSp modSp mod setBg setClrOvrMap">
        <pc:chgData name="Bryce E Bowles" userId="S::bowlesbe@vcu.edu::b74c7f7e-deea-4fec-b462-e807c24e05c8" providerId="AD" clId="Web-{1500BAD4-9486-1E52-1997-1ABB67ABC6E6}" dt="2021-06-22T19:21:52.059" v="0"/>
        <pc:sldMkLst>
          <pc:docMk/>
          <pc:sldMk cId="3871169495" sldId="257"/>
        </pc:sldMkLst>
        <pc:spChg chg="mod">
          <ac:chgData name="Bryce E Bowles" userId="S::bowlesbe@vcu.edu::b74c7f7e-deea-4fec-b462-e807c24e05c8" providerId="AD" clId="Web-{1500BAD4-9486-1E52-1997-1ABB67ABC6E6}" dt="2021-06-22T19:21:52.059" v="0"/>
          <ac:spMkLst>
            <pc:docMk/>
            <pc:sldMk cId="3871169495" sldId="257"/>
            <ac:spMk id="2" creationId="{E81AE945-F352-48BA-9703-67772B536063}"/>
          </ac:spMkLst>
        </pc:spChg>
        <pc:spChg chg="mod">
          <ac:chgData name="Bryce E Bowles" userId="S::bowlesbe@vcu.edu::b74c7f7e-deea-4fec-b462-e807c24e05c8" providerId="AD" clId="Web-{1500BAD4-9486-1E52-1997-1ABB67ABC6E6}" dt="2021-06-22T19:21:52.059" v="0"/>
          <ac:spMkLst>
            <pc:docMk/>
            <pc:sldMk cId="3871169495" sldId="257"/>
            <ac:spMk id="3" creationId="{B749AF21-CE30-4413-B676-C50695902224}"/>
          </ac:spMkLst>
        </pc:spChg>
        <pc:spChg chg="del">
          <ac:chgData name="Bryce E Bowles" userId="S::bowlesbe@vcu.edu::b74c7f7e-deea-4fec-b462-e807c24e05c8" providerId="AD" clId="Web-{1500BAD4-9486-1E52-1997-1ABB67ABC6E6}" dt="2021-06-22T19:21:52.059" v="0"/>
          <ac:spMkLst>
            <pc:docMk/>
            <pc:sldMk cId="3871169495" sldId="257"/>
            <ac:spMk id="72" creationId="{17891482-C38A-4F0C-8183-0121632F0E47}"/>
          </ac:spMkLst>
        </pc:spChg>
        <pc:spChg chg="del">
          <ac:chgData name="Bryce E Bowles" userId="S::bowlesbe@vcu.edu::b74c7f7e-deea-4fec-b462-e807c24e05c8" providerId="AD" clId="Web-{1500BAD4-9486-1E52-1997-1ABB67ABC6E6}" dt="2021-06-22T19:21:52.059" v="0"/>
          <ac:spMkLst>
            <pc:docMk/>
            <pc:sldMk cId="3871169495" sldId="257"/>
            <ac:spMk id="74" creationId="{DA4B6E73-2318-4814-8EB1-306D53723691}"/>
          </ac:spMkLst>
        </pc:spChg>
        <pc:spChg chg="add">
          <ac:chgData name="Bryce E Bowles" userId="S::bowlesbe@vcu.edu::b74c7f7e-deea-4fec-b462-e807c24e05c8" providerId="AD" clId="Web-{1500BAD4-9486-1E52-1997-1ABB67ABC6E6}" dt="2021-06-22T19:21:52.059" v="0"/>
          <ac:spMkLst>
            <pc:docMk/>
            <pc:sldMk cId="3871169495" sldId="257"/>
            <ac:spMk id="136" creationId="{DCFD1A13-2B88-47B7-AAE9-AD6F3296EE2F}"/>
          </ac:spMkLst>
        </pc:spChg>
        <pc:spChg chg="add">
          <ac:chgData name="Bryce E Bowles" userId="S::bowlesbe@vcu.edu::b74c7f7e-deea-4fec-b462-e807c24e05c8" providerId="AD" clId="Web-{1500BAD4-9486-1E52-1997-1ABB67ABC6E6}" dt="2021-06-22T19:21:52.059" v="0"/>
          <ac:spMkLst>
            <pc:docMk/>
            <pc:sldMk cId="3871169495" sldId="257"/>
            <ac:spMk id="138" creationId="{F5CE4102-C93A-420A-98A7-5A7DD0C5C5B1}"/>
          </ac:spMkLst>
        </pc:spChg>
        <pc:picChg chg="mod">
          <ac:chgData name="Bryce E Bowles" userId="S::bowlesbe@vcu.edu::b74c7f7e-deea-4fec-b462-e807c24e05c8" providerId="AD" clId="Web-{1500BAD4-9486-1E52-1997-1ABB67ABC6E6}" dt="2021-06-22T19:21:52.059" v="0"/>
          <ac:picMkLst>
            <pc:docMk/>
            <pc:sldMk cId="3871169495" sldId="257"/>
            <ac:picMk id="6" creationId="{57092AD3-CA6B-4ABF-98C6-A0C1B6CADF32}"/>
          </ac:picMkLst>
        </pc:picChg>
        <pc:picChg chg="mod">
          <ac:chgData name="Bryce E Bowles" userId="S::bowlesbe@vcu.edu::b74c7f7e-deea-4fec-b462-e807c24e05c8" providerId="AD" clId="Web-{1500BAD4-9486-1E52-1997-1ABB67ABC6E6}" dt="2021-06-22T19:21:52.059" v="0"/>
          <ac:picMkLst>
            <pc:docMk/>
            <pc:sldMk cId="3871169495" sldId="257"/>
            <ac:picMk id="1027" creationId="{6E74E0C5-04B3-4B46-BC89-4564F9BB0364}"/>
          </ac:picMkLst>
        </pc:picChg>
      </pc:sldChg>
    </pc:docChg>
  </pc:docChgLst>
  <pc:docChgLst>
    <pc:chgData name="Guest User" userId="S::urn:spo:anon#04e6f0e9cfbf338bc9e639ea1c638e4326d82b6a289a16966cd416e86b0c8d75::" providerId="AD" clId="Web-{6898A049-89C4-7F64-D50D-DD859D1E3D96}"/>
    <pc:docChg chg="addSld delSld modSld sldOrd">
      <pc:chgData name="Guest User" userId="S::urn:spo:anon#04e6f0e9cfbf338bc9e639ea1c638e4326d82b6a289a16966cd416e86b0c8d75::" providerId="AD" clId="Web-{6898A049-89C4-7F64-D50D-DD859D1E3D96}" dt="2021-06-24T18:02:10.633" v="882"/>
      <pc:docMkLst>
        <pc:docMk/>
      </pc:docMkLst>
      <pc:sldChg chg="mod ord modShow">
        <pc:chgData name="Guest User" userId="S::urn:spo:anon#04e6f0e9cfbf338bc9e639ea1c638e4326d82b6a289a16966cd416e86b0c8d75::" providerId="AD" clId="Web-{6898A049-89C4-7F64-D50D-DD859D1E3D96}" dt="2021-06-24T18:00:13.111" v="877"/>
        <pc:sldMkLst>
          <pc:docMk/>
          <pc:sldMk cId="3711650737" sldId="262"/>
        </pc:sldMkLst>
      </pc:sldChg>
      <pc:sldChg chg="modSp del">
        <pc:chgData name="Guest User" userId="S::urn:spo:anon#04e6f0e9cfbf338bc9e639ea1c638e4326d82b6a289a16966cd416e86b0c8d75::" providerId="AD" clId="Web-{6898A049-89C4-7F64-D50D-DD859D1E3D96}" dt="2021-06-24T18:00:01.954" v="875"/>
        <pc:sldMkLst>
          <pc:docMk/>
          <pc:sldMk cId="316624557" sldId="283"/>
        </pc:sldMkLst>
        <pc:spChg chg="mod">
          <ac:chgData name="Guest User" userId="S::urn:spo:anon#04e6f0e9cfbf338bc9e639ea1c638e4326d82b6a289a16966cd416e86b0c8d75::" providerId="AD" clId="Web-{6898A049-89C4-7F64-D50D-DD859D1E3D96}" dt="2021-06-23T23:34:12.701" v="51" actId="20577"/>
          <ac:spMkLst>
            <pc:docMk/>
            <pc:sldMk cId="316624557" sldId="283"/>
            <ac:spMk id="9" creationId="{66B1D4E1-379E-4A66-B36C-6A8DE9C776BC}"/>
          </ac:spMkLst>
        </pc:spChg>
      </pc:sldChg>
      <pc:sldChg chg="modSp">
        <pc:chgData name="Guest User" userId="S::urn:spo:anon#04e6f0e9cfbf338bc9e639ea1c638e4326d82b6a289a16966cd416e86b0c8d75::" providerId="AD" clId="Web-{6898A049-89C4-7F64-D50D-DD859D1E3D96}" dt="2021-06-24T17:59:48.015" v="874" actId="20577"/>
        <pc:sldMkLst>
          <pc:docMk/>
          <pc:sldMk cId="2813915327" sldId="284"/>
        </pc:sldMkLst>
        <pc:spChg chg="mod">
          <ac:chgData name="Guest User" userId="S::urn:spo:anon#04e6f0e9cfbf338bc9e639ea1c638e4326d82b6a289a16966cd416e86b0c8d75::" providerId="AD" clId="Web-{6898A049-89C4-7F64-D50D-DD859D1E3D96}" dt="2021-06-24T17:41:09.951" v="324" actId="20577"/>
          <ac:spMkLst>
            <pc:docMk/>
            <pc:sldMk cId="2813915327" sldId="284"/>
            <ac:spMk id="2" creationId="{53462B06-971D-4DCE-84EF-BD9DCF9DA169}"/>
          </ac:spMkLst>
        </pc:spChg>
        <pc:spChg chg="mod">
          <ac:chgData name="Guest User" userId="S::urn:spo:anon#04e6f0e9cfbf338bc9e639ea1c638e4326d82b6a289a16966cd416e86b0c8d75::" providerId="AD" clId="Web-{6898A049-89C4-7F64-D50D-DD859D1E3D96}" dt="2021-06-24T17:59:48.015" v="874" actId="20577"/>
          <ac:spMkLst>
            <pc:docMk/>
            <pc:sldMk cId="2813915327" sldId="284"/>
            <ac:spMk id="5" creationId="{A9CF7B6A-B60D-482F-A236-FDFCF28C6285}"/>
          </ac:spMkLst>
        </pc:spChg>
        <pc:spChg chg="mod">
          <ac:chgData name="Guest User" userId="S::urn:spo:anon#04e6f0e9cfbf338bc9e639ea1c638e4326d82b6a289a16966cd416e86b0c8d75::" providerId="AD" clId="Web-{6898A049-89C4-7F64-D50D-DD859D1E3D96}" dt="2021-06-24T17:51:02.344" v="375" actId="1076"/>
          <ac:spMkLst>
            <pc:docMk/>
            <pc:sldMk cId="2813915327" sldId="284"/>
            <ac:spMk id="6" creationId="{C973D2D6-E832-42DA-AACD-87455804A28E}"/>
          </ac:spMkLst>
        </pc:spChg>
        <pc:spChg chg="mod">
          <ac:chgData name="Guest User" userId="S::urn:spo:anon#04e6f0e9cfbf338bc9e639ea1c638e4326d82b6a289a16966cd416e86b0c8d75::" providerId="AD" clId="Web-{6898A049-89C4-7F64-D50D-DD859D1E3D96}" dt="2021-06-24T17:51:40.190" v="385" actId="1076"/>
          <ac:spMkLst>
            <pc:docMk/>
            <pc:sldMk cId="2813915327" sldId="284"/>
            <ac:spMk id="7" creationId="{A425006A-292F-4B0B-82C2-06EDDE06637E}"/>
          </ac:spMkLst>
        </pc:spChg>
        <pc:picChg chg="mod">
          <ac:chgData name="Guest User" userId="S::urn:spo:anon#04e6f0e9cfbf338bc9e639ea1c638e4326d82b6a289a16966cd416e86b0c8d75::" providerId="AD" clId="Web-{6898A049-89C4-7F64-D50D-DD859D1E3D96}" dt="2021-06-24T17:51:06.095" v="376" actId="1076"/>
          <ac:picMkLst>
            <pc:docMk/>
            <pc:sldMk cId="2813915327" sldId="284"/>
            <ac:picMk id="9" creationId="{17811C29-FEC8-457E-A6E4-785CB727B02C}"/>
          </ac:picMkLst>
        </pc:picChg>
      </pc:sldChg>
      <pc:sldChg chg="modSp">
        <pc:chgData name="Guest User" userId="S::urn:spo:anon#04e6f0e9cfbf338bc9e639ea1c638e4326d82b6a289a16966cd416e86b0c8d75::" providerId="AD" clId="Web-{6898A049-89C4-7F64-D50D-DD859D1E3D96}" dt="2021-06-24T17:50:04.216" v="365" actId="20577"/>
        <pc:sldMkLst>
          <pc:docMk/>
          <pc:sldMk cId="580036370" sldId="286"/>
        </pc:sldMkLst>
        <pc:spChg chg="mod">
          <ac:chgData name="Guest User" userId="S::urn:spo:anon#04e6f0e9cfbf338bc9e639ea1c638e4326d82b6a289a16966cd416e86b0c8d75::" providerId="AD" clId="Web-{6898A049-89C4-7F64-D50D-DD859D1E3D96}" dt="2021-06-24T17:50:04.216" v="365" actId="20577"/>
          <ac:spMkLst>
            <pc:docMk/>
            <pc:sldMk cId="580036370" sldId="286"/>
            <ac:spMk id="3" creationId="{19C83503-BFA3-4B6D-87DA-FAE2102D67B8}"/>
          </ac:spMkLst>
        </pc:spChg>
        <pc:spChg chg="mod">
          <ac:chgData name="Guest User" userId="S::urn:spo:anon#04e6f0e9cfbf338bc9e639ea1c638e4326d82b6a289a16966cd416e86b0c8d75::" providerId="AD" clId="Web-{6898A049-89C4-7F64-D50D-DD859D1E3D96}" dt="2021-06-24T00:10:33.987" v="176" actId="20577"/>
          <ac:spMkLst>
            <pc:docMk/>
            <pc:sldMk cId="580036370" sldId="286"/>
            <ac:spMk id="13" creationId="{B6F2D6EA-5933-4ACC-BACD-0E231BEBB6D5}"/>
          </ac:spMkLst>
        </pc:spChg>
      </pc:sldChg>
      <pc:sldChg chg="addSp modSp new">
        <pc:chgData name="Guest User" userId="S::urn:spo:anon#04e6f0e9cfbf338bc9e639ea1c638e4326d82b6a289a16966cd416e86b0c8d75::" providerId="AD" clId="Web-{6898A049-89C4-7F64-D50D-DD859D1E3D96}" dt="2021-06-24T18:02:10.633" v="882"/>
        <pc:sldMkLst>
          <pc:docMk/>
          <pc:sldMk cId="1682067505" sldId="292"/>
        </pc:sldMkLst>
        <pc:picChg chg="add mod">
          <ac:chgData name="Guest User" userId="S::urn:spo:anon#04e6f0e9cfbf338bc9e639ea1c638e4326d82b6a289a16966cd416e86b0c8d75::" providerId="AD" clId="Web-{6898A049-89C4-7F64-D50D-DD859D1E3D96}" dt="2021-06-24T18:01:14.942" v="881" actId="14100"/>
          <ac:picMkLst>
            <pc:docMk/>
            <pc:sldMk cId="1682067505" sldId="292"/>
            <ac:picMk id="2" creationId="{636AA00B-7757-4D3C-A7C0-1210882C330A}"/>
          </ac:picMkLst>
        </pc:picChg>
        <pc:picChg chg="add mod">
          <ac:chgData name="Guest User" userId="S::urn:spo:anon#04e6f0e9cfbf338bc9e639ea1c638e4326d82b6a289a16966cd416e86b0c8d75::" providerId="AD" clId="Web-{6898A049-89C4-7F64-D50D-DD859D1E3D96}" dt="2021-06-24T18:02:10.633" v="882"/>
          <ac:picMkLst>
            <pc:docMk/>
            <pc:sldMk cId="1682067505" sldId="292"/>
            <ac:picMk id="3" creationId="{B0CF0874-2B57-4042-BBE7-980D5D62C4D3}"/>
          </ac:picMkLst>
        </pc:picChg>
      </pc:sldChg>
    </pc:docChg>
  </pc:docChgLst>
  <pc:docChgLst>
    <pc:chgData name="Jenifer Jackson" userId="S::jacksonjn3@vcu.edu::e1188c4d-5987-43e0-985b-0bab9afb0c53" providerId="AD" clId="Web-{6C8AB23B-566D-4B95-CC2C-5E2E518E16CD}"/>
    <pc:docChg chg="addSld delSld modSld sldOrd">
      <pc:chgData name="Jenifer Jackson" userId="S::jacksonjn3@vcu.edu::e1188c4d-5987-43e0-985b-0bab9afb0c53" providerId="AD" clId="Web-{6C8AB23B-566D-4B95-CC2C-5E2E518E16CD}" dt="2021-06-22T01:50:11.791" v="3" actId="20577"/>
      <pc:docMkLst>
        <pc:docMk/>
      </pc:docMkLst>
      <pc:sldChg chg="del">
        <pc:chgData name="Jenifer Jackson" userId="S::jacksonjn3@vcu.edu::e1188c4d-5987-43e0-985b-0bab9afb0c53" providerId="AD" clId="Web-{6C8AB23B-566D-4B95-CC2C-5E2E518E16CD}" dt="2021-06-22T01:49:49.431" v="2"/>
        <pc:sldMkLst>
          <pc:docMk/>
          <pc:sldMk cId="2970640395" sldId="272"/>
        </pc:sldMkLst>
      </pc:sldChg>
      <pc:sldChg chg="modSp add ord">
        <pc:chgData name="Jenifer Jackson" userId="S::jacksonjn3@vcu.edu::e1188c4d-5987-43e0-985b-0bab9afb0c53" providerId="AD" clId="Web-{6C8AB23B-566D-4B95-CC2C-5E2E518E16CD}" dt="2021-06-22T01:50:11.791" v="3" actId="20577"/>
        <pc:sldMkLst>
          <pc:docMk/>
          <pc:sldMk cId="930564585" sldId="273"/>
        </pc:sldMkLst>
        <pc:spChg chg="mod">
          <ac:chgData name="Jenifer Jackson" userId="S::jacksonjn3@vcu.edu::e1188c4d-5987-43e0-985b-0bab9afb0c53" providerId="AD" clId="Web-{6C8AB23B-566D-4B95-CC2C-5E2E518E16CD}" dt="2021-06-22T01:50:11.791" v="3" actId="20577"/>
          <ac:spMkLst>
            <pc:docMk/>
            <pc:sldMk cId="930564585" sldId="273"/>
            <ac:spMk id="3" creationId="{569C2830-DA2F-4465-B230-E27AA48564BB}"/>
          </ac:spMkLst>
        </pc:spChg>
      </pc:sldChg>
    </pc:docChg>
  </pc:docChgLst>
  <pc:docChgLst>
    <pc:chgData name="Guest User" userId="S::urn:spo:anon#04e6f0e9cfbf338bc9e639ea1c638e4326d82b6a289a16966cd416e86b0c8d75::" providerId="AD" clId="Web-{2193673C-0182-F94A-9540-0C22ADC98548}"/>
    <pc:docChg chg="modSld">
      <pc:chgData name="Guest User" userId="S::urn:spo:anon#04e6f0e9cfbf338bc9e639ea1c638e4326d82b6a289a16966cd416e86b0c8d75::" providerId="AD" clId="Web-{2193673C-0182-F94A-9540-0C22ADC98548}" dt="2021-06-24T21:14:57.492" v="83"/>
      <pc:docMkLst>
        <pc:docMk/>
      </pc:docMkLst>
      <pc:sldChg chg="modNotes">
        <pc:chgData name="Guest User" userId="S::urn:spo:anon#04e6f0e9cfbf338bc9e639ea1c638e4326d82b6a289a16966cd416e86b0c8d75::" providerId="AD" clId="Web-{2193673C-0182-F94A-9540-0C22ADC98548}" dt="2021-06-24T21:13:49.006" v="64"/>
        <pc:sldMkLst>
          <pc:docMk/>
          <pc:sldMk cId="1294907772" sldId="276"/>
        </pc:sldMkLst>
      </pc:sldChg>
      <pc:sldChg chg="modSp">
        <pc:chgData name="Guest User" userId="S::urn:spo:anon#04e6f0e9cfbf338bc9e639ea1c638e4326d82b6a289a16966cd416e86b0c8d75::" providerId="AD" clId="Web-{2193673C-0182-F94A-9540-0C22ADC98548}" dt="2021-06-24T21:07:54.058" v="5" actId="20577"/>
        <pc:sldMkLst>
          <pc:docMk/>
          <pc:sldMk cId="1333769419" sldId="279"/>
        </pc:sldMkLst>
        <pc:spChg chg="mod">
          <ac:chgData name="Guest User" userId="S::urn:spo:anon#04e6f0e9cfbf338bc9e639ea1c638e4326d82b6a289a16966cd416e86b0c8d75::" providerId="AD" clId="Web-{2193673C-0182-F94A-9540-0C22ADC98548}" dt="2021-06-24T21:07:54.058" v="5" actId="20577"/>
          <ac:spMkLst>
            <pc:docMk/>
            <pc:sldMk cId="1333769419" sldId="279"/>
            <ac:spMk id="15" creationId="{44231D22-4BE0-4335-BB49-3F53091E6453}"/>
          </ac:spMkLst>
        </pc:spChg>
      </pc:sldChg>
      <pc:sldChg chg="modNotes">
        <pc:chgData name="Guest User" userId="S::urn:spo:anon#04e6f0e9cfbf338bc9e639ea1c638e4326d82b6a289a16966cd416e86b0c8d75::" providerId="AD" clId="Web-{2193673C-0182-F94A-9540-0C22ADC98548}" dt="2021-06-24T21:14:57.492" v="83"/>
        <pc:sldMkLst>
          <pc:docMk/>
          <pc:sldMk cId="3117393914" sldId="280"/>
        </pc:sldMkLst>
      </pc:sldChg>
      <pc:sldChg chg="addCm delCm">
        <pc:chgData name="Guest User" userId="S::urn:spo:anon#04e6f0e9cfbf338bc9e639ea1c638e4326d82b6a289a16966cd416e86b0c8d75::" providerId="AD" clId="Web-{2193673C-0182-F94A-9540-0C22ADC98548}" dt="2021-06-24T20:37:13.022" v="1"/>
        <pc:sldMkLst>
          <pc:docMk/>
          <pc:sldMk cId="3018150393" sldId="288"/>
        </pc:sldMkLst>
      </pc:sldChg>
    </pc:docChg>
  </pc:docChgLst>
  <pc:docChgLst>
    <pc:chgData name="Jenifer Jackson" userId="S::jacksonjn3@vcu.edu::e1188c4d-5987-43e0-985b-0bab9afb0c53" providerId="AD" clId="Web-{47167E37-1F73-0C61-4C7F-50B713394257}"/>
    <pc:docChg chg="addSld delSld modSld sldOrd">
      <pc:chgData name="Jenifer Jackson" userId="S::jacksonjn3@vcu.edu::e1188c4d-5987-43e0-985b-0bab9afb0c53" providerId="AD" clId="Web-{47167E37-1F73-0C61-4C7F-50B713394257}" dt="2021-06-22T14:27:38.526" v="75" actId="20577"/>
      <pc:docMkLst>
        <pc:docMk/>
      </pc:docMkLst>
      <pc:sldChg chg="del">
        <pc:chgData name="Jenifer Jackson" userId="S::jacksonjn3@vcu.edu::e1188c4d-5987-43e0-985b-0bab9afb0c53" providerId="AD" clId="Web-{47167E37-1F73-0C61-4C7F-50B713394257}" dt="2021-06-22T14:22:05.724" v="1"/>
        <pc:sldMkLst>
          <pc:docMk/>
          <pc:sldMk cId="930564585" sldId="273"/>
        </pc:sldMkLst>
      </pc:sldChg>
      <pc:sldChg chg="add ord">
        <pc:chgData name="Jenifer Jackson" userId="S::jacksonjn3@vcu.edu::e1188c4d-5987-43e0-985b-0bab9afb0c53" providerId="AD" clId="Web-{47167E37-1F73-0C61-4C7F-50B713394257}" dt="2021-06-22T14:22:08.068" v="2"/>
        <pc:sldMkLst>
          <pc:docMk/>
          <pc:sldMk cId="676248647" sldId="274"/>
        </pc:sldMkLst>
      </pc:sldChg>
      <pc:sldChg chg="modSp add">
        <pc:chgData name="Jenifer Jackson" userId="S::jacksonjn3@vcu.edu::e1188c4d-5987-43e0-985b-0bab9afb0c53" providerId="AD" clId="Web-{47167E37-1F73-0C61-4C7F-50B713394257}" dt="2021-06-22T14:27:38.526" v="75" actId="20577"/>
        <pc:sldMkLst>
          <pc:docMk/>
          <pc:sldMk cId="442595691" sldId="275"/>
        </pc:sldMkLst>
        <pc:spChg chg="mod">
          <ac:chgData name="Jenifer Jackson" userId="S::jacksonjn3@vcu.edu::e1188c4d-5987-43e0-985b-0bab9afb0c53" providerId="AD" clId="Web-{47167E37-1F73-0C61-4C7F-50B713394257}" dt="2021-06-22T14:25:42.410" v="41" actId="20577"/>
          <ac:spMkLst>
            <pc:docMk/>
            <pc:sldMk cId="442595691" sldId="275"/>
            <ac:spMk id="7" creationId="{4242A0F9-3CBC-4133-A680-C267DCD16387}"/>
          </ac:spMkLst>
        </pc:spChg>
        <pc:spChg chg="mod">
          <ac:chgData name="Jenifer Jackson" userId="S::jacksonjn3@vcu.edu::e1188c4d-5987-43e0-985b-0bab9afb0c53" providerId="AD" clId="Web-{47167E37-1F73-0C61-4C7F-50B713394257}" dt="2021-06-22T14:27:38.526" v="75" actId="20577"/>
          <ac:spMkLst>
            <pc:docMk/>
            <pc:sldMk cId="442595691" sldId="275"/>
            <ac:spMk id="9" creationId="{66B1D4E1-379E-4A66-B36C-6A8DE9C776BC}"/>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678CA-FA41-47D9-BDA6-0C08884BEEBB}" type="doc">
      <dgm:prSet loTypeId="urn:microsoft.com/office/officeart/2005/8/layout/hList3" loCatId="list" qsTypeId="urn:microsoft.com/office/officeart/2005/8/quickstyle/simple1" qsCatId="simple" csTypeId="urn:microsoft.com/office/officeart/2005/8/colors/accent2_1" csCatId="accent2" phldr="1"/>
      <dgm:spPr/>
      <dgm:t>
        <a:bodyPr/>
        <a:lstStyle/>
        <a:p>
          <a:endParaRPr lang="en-US"/>
        </a:p>
      </dgm:t>
    </dgm:pt>
    <dgm:pt modelId="{BA0E537E-CB8A-4FED-A7C8-E1E520CD88B4}">
      <dgm:prSet phldrT="[Text]" phldr="0"/>
      <dgm:spPr/>
      <dgm:t>
        <a:bodyPr/>
        <a:lstStyle/>
        <a:p>
          <a:pPr rtl="0"/>
          <a:r>
            <a:rPr lang="en-US">
              <a:latin typeface="Calibri Light" panose="020F0302020204030204"/>
            </a:rPr>
            <a:t>NPS Score Comparison</a:t>
          </a:r>
          <a:endParaRPr lang="en-US"/>
        </a:p>
      </dgm:t>
    </dgm:pt>
    <dgm:pt modelId="{641FAE80-A2F5-4008-B98C-330B1A64DEE4}" type="parTrans" cxnId="{C0758C93-E910-4005-A0B2-A522C5C4CA07}">
      <dgm:prSet/>
      <dgm:spPr/>
      <dgm:t>
        <a:bodyPr/>
        <a:lstStyle/>
        <a:p>
          <a:endParaRPr lang="en-US"/>
        </a:p>
      </dgm:t>
    </dgm:pt>
    <dgm:pt modelId="{740FA1FD-4F0E-46C0-96F3-05584FE0B6DE}" type="sibTrans" cxnId="{C0758C93-E910-4005-A0B2-A522C5C4CA07}">
      <dgm:prSet/>
      <dgm:spPr/>
      <dgm:t>
        <a:bodyPr/>
        <a:lstStyle/>
        <a:p>
          <a:endParaRPr lang="en-US"/>
        </a:p>
      </dgm:t>
    </dgm:pt>
    <dgm:pt modelId="{7AF8262D-C172-4517-9BF9-7C4E470E43DF}">
      <dgm:prSet phldrT="[Text]" phldr="0"/>
      <dgm:spPr/>
      <dgm:t>
        <a:bodyPr/>
        <a:lstStyle/>
        <a:p>
          <a:pPr rtl="0"/>
          <a:r>
            <a:rPr lang="en-US">
              <a:latin typeface="Calibri Light" panose="020F0302020204030204"/>
            </a:rPr>
            <a:t>DoorDash 5</a:t>
          </a:r>
          <a:endParaRPr lang="en-US"/>
        </a:p>
      </dgm:t>
    </dgm:pt>
    <dgm:pt modelId="{720415FD-BC9E-4610-846B-9D8C53619683}" type="parTrans" cxnId="{D868E9AD-6ED3-4E53-AF6C-0C952945B1C9}">
      <dgm:prSet/>
      <dgm:spPr/>
      <dgm:t>
        <a:bodyPr/>
        <a:lstStyle/>
        <a:p>
          <a:endParaRPr lang="en-US"/>
        </a:p>
      </dgm:t>
    </dgm:pt>
    <dgm:pt modelId="{ABE72B7F-E413-45A0-A8E6-4F39A7970201}" type="sibTrans" cxnId="{D868E9AD-6ED3-4E53-AF6C-0C952945B1C9}">
      <dgm:prSet/>
      <dgm:spPr/>
      <dgm:t>
        <a:bodyPr/>
        <a:lstStyle/>
        <a:p>
          <a:endParaRPr lang="en-US"/>
        </a:p>
      </dgm:t>
    </dgm:pt>
    <dgm:pt modelId="{47345E74-5353-4A17-AA64-C58D50ADC51A}">
      <dgm:prSet phldrT="[Text]" phldr="0"/>
      <dgm:spPr/>
      <dgm:t>
        <a:bodyPr/>
        <a:lstStyle/>
        <a:p>
          <a:pPr rtl="0"/>
          <a:r>
            <a:rPr lang="en-US">
              <a:latin typeface="Calibri Light" panose="020F0302020204030204"/>
            </a:rPr>
            <a:t>GrubHub -7</a:t>
          </a:r>
          <a:endParaRPr lang="en-US"/>
        </a:p>
      </dgm:t>
    </dgm:pt>
    <dgm:pt modelId="{4439155F-24C5-4999-A2CF-B9D9B6078D42}" type="parTrans" cxnId="{2603BF5D-13C2-4B77-930A-710E81E4D603}">
      <dgm:prSet/>
      <dgm:spPr/>
      <dgm:t>
        <a:bodyPr/>
        <a:lstStyle/>
        <a:p>
          <a:endParaRPr lang="en-US"/>
        </a:p>
      </dgm:t>
    </dgm:pt>
    <dgm:pt modelId="{A7A4E25E-DE73-46F8-8C35-3768319BB628}" type="sibTrans" cxnId="{2603BF5D-13C2-4B77-930A-710E81E4D603}">
      <dgm:prSet/>
      <dgm:spPr/>
      <dgm:t>
        <a:bodyPr/>
        <a:lstStyle/>
        <a:p>
          <a:endParaRPr lang="en-US"/>
        </a:p>
      </dgm:t>
    </dgm:pt>
    <dgm:pt modelId="{056A713F-03A8-49FA-B90C-B738FFF00764}">
      <dgm:prSet phldrT="[Text]" phldr="0"/>
      <dgm:spPr/>
      <dgm:t>
        <a:bodyPr/>
        <a:lstStyle/>
        <a:p>
          <a:pPr rtl="0"/>
          <a:r>
            <a:rPr lang="en-US">
              <a:latin typeface="Calibri Light" panose="020F0302020204030204"/>
            </a:rPr>
            <a:t>Uber Eats 14</a:t>
          </a:r>
          <a:endParaRPr lang="en-US"/>
        </a:p>
      </dgm:t>
    </dgm:pt>
    <dgm:pt modelId="{3110D659-00D8-454A-86CE-971A7959ACAB}" type="parTrans" cxnId="{0DFB037F-27BE-4B4B-9061-13CAA595CD3A}">
      <dgm:prSet/>
      <dgm:spPr/>
      <dgm:t>
        <a:bodyPr/>
        <a:lstStyle/>
        <a:p>
          <a:endParaRPr lang="en-US"/>
        </a:p>
      </dgm:t>
    </dgm:pt>
    <dgm:pt modelId="{94BF1B92-FB54-4930-B9D7-423A717EC914}" type="sibTrans" cxnId="{0DFB037F-27BE-4B4B-9061-13CAA595CD3A}">
      <dgm:prSet/>
      <dgm:spPr/>
      <dgm:t>
        <a:bodyPr/>
        <a:lstStyle/>
        <a:p>
          <a:endParaRPr lang="en-US"/>
        </a:p>
      </dgm:t>
    </dgm:pt>
    <dgm:pt modelId="{CAD343AD-3A4A-4631-B3B5-CCD8AD090733}" type="pres">
      <dgm:prSet presAssocID="{E32678CA-FA41-47D9-BDA6-0C08884BEEBB}" presName="composite" presStyleCnt="0">
        <dgm:presLayoutVars>
          <dgm:chMax val="1"/>
          <dgm:dir/>
          <dgm:resizeHandles val="exact"/>
        </dgm:presLayoutVars>
      </dgm:prSet>
      <dgm:spPr/>
    </dgm:pt>
    <dgm:pt modelId="{E632EB58-8BAC-4C77-A6E2-CC1A53240883}" type="pres">
      <dgm:prSet presAssocID="{BA0E537E-CB8A-4FED-A7C8-E1E520CD88B4}" presName="roof" presStyleLbl="dkBgShp" presStyleIdx="0" presStyleCnt="2"/>
      <dgm:spPr/>
    </dgm:pt>
    <dgm:pt modelId="{280C65D5-94EE-46F3-A3FE-24D730639ECE}" type="pres">
      <dgm:prSet presAssocID="{BA0E537E-CB8A-4FED-A7C8-E1E520CD88B4}" presName="pillars" presStyleCnt="0"/>
      <dgm:spPr/>
    </dgm:pt>
    <dgm:pt modelId="{C87138F1-DC0B-4159-9BEC-9D02B40C88CA}" type="pres">
      <dgm:prSet presAssocID="{BA0E537E-CB8A-4FED-A7C8-E1E520CD88B4}" presName="pillar1" presStyleLbl="node1" presStyleIdx="0" presStyleCnt="3">
        <dgm:presLayoutVars>
          <dgm:bulletEnabled val="1"/>
        </dgm:presLayoutVars>
      </dgm:prSet>
      <dgm:spPr/>
    </dgm:pt>
    <dgm:pt modelId="{FFAB63E2-80FC-4EEF-B777-2E771064968F}" type="pres">
      <dgm:prSet presAssocID="{47345E74-5353-4A17-AA64-C58D50ADC51A}" presName="pillarX" presStyleLbl="node1" presStyleIdx="1" presStyleCnt="3">
        <dgm:presLayoutVars>
          <dgm:bulletEnabled val="1"/>
        </dgm:presLayoutVars>
      </dgm:prSet>
      <dgm:spPr/>
    </dgm:pt>
    <dgm:pt modelId="{DF134EAA-DD24-4031-9FEA-CD800875DBCB}" type="pres">
      <dgm:prSet presAssocID="{056A713F-03A8-49FA-B90C-B738FFF00764}" presName="pillarX" presStyleLbl="node1" presStyleIdx="2" presStyleCnt="3">
        <dgm:presLayoutVars>
          <dgm:bulletEnabled val="1"/>
        </dgm:presLayoutVars>
      </dgm:prSet>
      <dgm:spPr/>
    </dgm:pt>
    <dgm:pt modelId="{A8A23E7A-76D6-4709-A801-EB6788893AF2}" type="pres">
      <dgm:prSet presAssocID="{BA0E537E-CB8A-4FED-A7C8-E1E520CD88B4}" presName="base" presStyleLbl="dkBgShp" presStyleIdx="1" presStyleCnt="2"/>
      <dgm:spPr/>
    </dgm:pt>
  </dgm:ptLst>
  <dgm:cxnLst>
    <dgm:cxn modelId="{2603BF5D-13C2-4B77-930A-710E81E4D603}" srcId="{BA0E537E-CB8A-4FED-A7C8-E1E520CD88B4}" destId="{47345E74-5353-4A17-AA64-C58D50ADC51A}" srcOrd="1" destOrd="0" parTransId="{4439155F-24C5-4999-A2CF-B9D9B6078D42}" sibTransId="{A7A4E25E-DE73-46F8-8C35-3768319BB628}"/>
    <dgm:cxn modelId="{0DFB037F-27BE-4B4B-9061-13CAA595CD3A}" srcId="{BA0E537E-CB8A-4FED-A7C8-E1E520CD88B4}" destId="{056A713F-03A8-49FA-B90C-B738FFF00764}" srcOrd="2" destOrd="0" parTransId="{3110D659-00D8-454A-86CE-971A7959ACAB}" sibTransId="{94BF1B92-FB54-4930-B9D7-423A717EC914}"/>
    <dgm:cxn modelId="{C0758C93-E910-4005-A0B2-A522C5C4CA07}" srcId="{E32678CA-FA41-47D9-BDA6-0C08884BEEBB}" destId="{BA0E537E-CB8A-4FED-A7C8-E1E520CD88B4}" srcOrd="0" destOrd="0" parTransId="{641FAE80-A2F5-4008-B98C-330B1A64DEE4}" sibTransId="{740FA1FD-4F0E-46C0-96F3-05584FE0B6DE}"/>
    <dgm:cxn modelId="{4F811B99-B53E-44C3-9E74-B582A016C1C7}" type="presOf" srcId="{E32678CA-FA41-47D9-BDA6-0C08884BEEBB}" destId="{CAD343AD-3A4A-4631-B3B5-CCD8AD090733}" srcOrd="0" destOrd="0" presId="urn:microsoft.com/office/officeart/2005/8/layout/hList3"/>
    <dgm:cxn modelId="{D868E9AD-6ED3-4E53-AF6C-0C952945B1C9}" srcId="{BA0E537E-CB8A-4FED-A7C8-E1E520CD88B4}" destId="{7AF8262D-C172-4517-9BF9-7C4E470E43DF}" srcOrd="0" destOrd="0" parTransId="{720415FD-BC9E-4610-846B-9D8C53619683}" sibTransId="{ABE72B7F-E413-45A0-A8E6-4F39A7970201}"/>
    <dgm:cxn modelId="{B6438FB7-E27D-4559-A745-EEBDD6237AB8}" type="presOf" srcId="{47345E74-5353-4A17-AA64-C58D50ADC51A}" destId="{FFAB63E2-80FC-4EEF-B777-2E771064968F}" srcOrd="0" destOrd="0" presId="urn:microsoft.com/office/officeart/2005/8/layout/hList3"/>
    <dgm:cxn modelId="{9692E4D6-2010-4D95-B79F-325EFAF2B3E2}" type="presOf" srcId="{BA0E537E-CB8A-4FED-A7C8-E1E520CD88B4}" destId="{E632EB58-8BAC-4C77-A6E2-CC1A53240883}" srcOrd="0" destOrd="0" presId="urn:microsoft.com/office/officeart/2005/8/layout/hList3"/>
    <dgm:cxn modelId="{F66D19E9-7451-4691-98B4-3FFA37E1C5E0}" type="presOf" srcId="{056A713F-03A8-49FA-B90C-B738FFF00764}" destId="{DF134EAA-DD24-4031-9FEA-CD800875DBCB}" srcOrd="0" destOrd="0" presId="urn:microsoft.com/office/officeart/2005/8/layout/hList3"/>
    <dgm:cxn modelId="{3F5059EE-BE7E-4637-9039-9FC9CFDD3E6A}" type="presOf" srcId="{7AF8262D-C172-4517-9BF9-7C4E470E43DF}" destId="{C87138F1-DC0B-4159-9BEC-9D02B40C88CA}" srcOrd="0" destOrd="0" presId="urn:microsoft.com/office/officeart/2005/8/layout/hList3"/>
    <dgm:cxn modelId="{EA27E5BA-AB25-4179-84BD-1AEBE141DC1C}" type="presParOf" srcId="{CAD343AD-3A4A-4631-B3B5-CCD8AD090733}" destId="{E632EB58-8BAC-4C77-A6E2-CC1A53240883}" srcOrd="0" destOrd="0" presId="urn:microsoft.com/office/officeart/2005/8/layout/hList3"/>
    <dgm:cxn modelId="{B0968DC4-B66E-4878-92AC-FAC3075F25E6}" type="presParOf" srcId="{CAD343AD-3A4A-4631-B3B5-CCD8AD090733}" destId="{280C65D5-94EE-46F3-A3FE-24D730639ECE}" srcOrd="1" destOrd="0" presId="urn:microsoft.com/office/officeart/2005/8/layout/hList3"/>
    <dgm:cxn modelId="{C37CD9CE-E286-4BED-8414-CAD709D6007F}" type="presParOf" srcId="{280C65D5-94EE-46F3-A3FE-24D730639ECE}" destId="{C87138F1-DC0B-4159-9BEC-9D02B40C88CA}" srcOrd="0" destOrd="0" presId="urn:microsoft.com/office/officeart/2005/8/layout/hList3"/>
    <dgm:cxn modelId="{AB91D1F3-D6B9-48CD-845D-2F578426E3BA}" type="presParOf" srcId="{280C65D5-94EE-46F3-A3FE-24D730639ECE}" destId="{FFAB63E2-80FC-4EEF-B777-2E771064968F}" srcOrd="1" destOrd="0" presId="urn:microsoft.com/office/officeart/2005/8/layout/hList3"/>
    <dgm:cxn modelId="{598EEBC4-E9D8-4C96-B114-9B4A37C97B9F}" type="presParOf" srcId="{280C65D5-94EE-46F3-A3FE-24D730639ECE}" destId="{DF134EAA-DD24-4031-9FEA-CD800875DBCB}" srcOrd="2" destOrd="0" presId="urn:microsoft.com/office/officeart/2005/8/layout/hList3"/>
    <dgm:cxn modelId="{924D8D11-76AE-43DC-B9B5-EC510ADF4646}" type="presParOf" srcId="{CAD343AD-3A4A-4631-B3B5-CCD8AD090733}" destId="{A8A23E7A-76D6-4709-A801-EB6788893AF2}"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FB0889-7858-4C9C-A0B5-E08D945936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E8BDE4-9F79-42A0-AEDC-5B706E245B50}">
      <dgm:prSet/>
      <dgm:spPr/>
      <dgm:t>
        <a:bodyPr/>
        <a:lstStyle/>
        <a:p>
          <a:r>
            <a:rPr lang="en-US"/>
            <a:t>Improve Customer Satisfaction</a:t>
          </a:r>
        </a:p>
      </dgm:t>
    </dgm:pt>
    <dgm:pt modelId="{61EE2AB7-E2E8-4448-8635-04F91DB762E5}" type="parTrans" cxnId="{86A0DED1-66FB-4909-83E8-9C934251A894}">
      <dgm:prSet/>
      <dgm:spPr/>
      <dgm:t>
        <a:bodyPr/>
        <a:lstStyle/>
        <a:p>
          <a:endParaRPr lang="en-US"/>
        </a:p>
      </dgm:t>
    </dgm:pt>
    <dgm:pt modelId="{8E85C32D-2DAC-473D-86B0-CBA5A22D974D}" type="sibTrans" cxnId="{86A0DED1-66FB-4909-83E8-9C934251A894}">
      <dgm:prSet/>
      <dgm:spPr/>
      <dgm:t>
        <a:bodyPr/>
        <a:lstStyle/>
        <a:p>
          <a:endParaRPr lang="en-US"/>
        </a:p>
      </dgm:t>
    </dgm:pt>
    <dgm:pt modelId="{40B8844C-03C4-46B6-B2BB-4A4466C01967}">
      <dgm:prSet/>
      <dgm:spPr/>
      <dgm:t>
        <a:bodyPr/>
        <a:lstStyle/>
        <a:p>
          <a:r>
            <a:rPr lang="en-US"/>
            <a:t>Grow Market Share through Improved Relationships with Suppliers</a:t>
          </a:r>
        </a:p>
      </dgm:t>
    </dgm:pt>
    <dgm:pt modelId="{984E9DAF-C4E4-4116-80CE-F14DF3F96F85}" type="parTrans" cxnId="{149BE6C5-BCEC-4C76-98E3-0D306F44A6AA}">
      <dgm:prSet/>
      <dgm:spPr/>
      <dgm:t>
        <a:bodyPr/>
        <a:lstStyle/>
        <a:p>
          <a:endParaRPr lang="en-US"/>
        </a:p>
      </dgm:t>
    </dgm:pt>
    <dgm:pt modelId="{B162C504-2788-45F9-B488-88A5C3227A48}" type="sibTrans" cxnId="{149BE6C5-BCEC-4C76-98E3-0D306F44A6AA}">
      <dgm:prSet/>
      <dgm:spPr/>
      <dgm:t>
        <a:bodyPr/>
        <a:lstStyle/>
        <a:p>
          <a:endParaRPr lang="en-US"/>
        </a:p>
      </dgm:t>
    </dgm:pt>
    <dgm:pt modelId="{8B10DDFB-AA04-4A1C-A3F0-DFA5C8657BC1}">
      <dgm:prSet/>
      <dgm:spPr/>
      <dgm:t>
        <a:bodyPr/>
        <a:lstStyle/>
        <a:p>
          <a:r>
            <a:rPr lang="en-US"/>
            <a:t>Diversification of Services through Increased Retail Partnerships</a:t>
          </a:r>
        </a:p>
      </dgm:t>
    </dgm:pt>
    <dgm:pt modelId="{A5740854-4E79-47AF-BAC1-BC5502508568}" type="parTrans" cxnId="{1A96B9A1-98CA-4463-AD37-EDDFAA7A12CB}">
      <dgm:prSet/>
      <dgm:spPr/>
      <dgm:t>
        <a:bodyPr/>
        <a:lstStyle/>
        <a:p>
          <a:endParaRPr lang="en-US"/>
        </a:p>
      </dgm:t>
    </dgm:pt>
    <dgm:pt modelId="{2A4EF828-9B83-4FD0-99C6-C5E56C8895D4}" type="sibTrans" cxnId="{1A96B9A1-98CA-4463-AD37-EDDFAA7A12CB}">
      <dgm:prSet/>
      <dgm:spPr/>
      <dgm:t>
        <a:bodyPr/>
        <a:lstStyle/>
        <a:p>
          <a:endParaRPr lang="en-US"/>
        </a:p>
      </dgm:t>
    </dgm:pt>
    <dgm:pt modelId="{990167A1-64EC-4E63-9C40-614D170543A4}" type="pres">
      <dgm:prSet presAssocID="{1FFB0889-7858-4C9C-A0B5-E08D9459363C}" presName="root" presStyleCnt="0">
        <dgm:presLayoutVars>
          <dgm:dir/>
          <dgm:resizeHandles val="exact"/>
        </dgm:presLayoutVars>
      </dgm:prSet>
      <dgm:spPr/>
    </dgm:pt>
    <dgm:pt modelId="{8317DBD2-2045-4A3A-A364-D0814A56C89F}" type="pres">
      <dgm:prSet presAssocID="{E1E8BDE4-9F79-42A0-AEDC-5B706E245B50}" presName="compNode" presStyleCnt="0"/>
      <dgm:spPr/>
    </dgm:pt>
    <dgm:pt modelId="{3D402128-359A-4A11-BD55-0D70DFC0E1E3}" type="pres">
      <dgm:prSet presAssocID="{E1E8BDE4-9F79-42A0-AEDC-5B706E245B50}" presName="bgRect" presStyleLbl="bgShp" presStyleIdx="0" presStyleCnt="3"/>
      <dgm:spPr/>
    </dgm:pt>
    <dgm:pt modelId="{F2911246-DE91-42D9-B955-699D17615B89}" type="pres">
      <dgm:prSet presAssocID="{E1E8BDE4-9F79-42A0-AEDC-5B706E245B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C3EB7167-78E8-47A2-8CD9-EF9D774FE5D1}" type="pres">
      <dgm:prSet presAssocID="{E1E8BDE4-9F79-42A0-AEDC-5B706E245B50}" presName="spaceRect" presStyleCnt="0"/>
      <dgm:spPr/>
    </dgm:pt>
    <dgm:pt modelId="{98BEFD7B-9D6F-4721-8F8A-AF2EFB7D9D85}" type="pres">
      <dgm:prSet presAssocID="{E1E8BDE4-9F79-42A0-AEDC-5B706E245B50}" presName="parTx" presStyleLbl="revTx" presStyleIdx="0" presStyleCnt="3">
        <dgm:presLayoutVars>
          <dgm:chMax val="0"/>
          <dgm:chPref val="0"/>
        </dgm:presLayoutVars>
      </dgm:prSet>
      <dgm:spPr/>
    </dgm:pt>
    <dgm:pt modelId="{1277A9E0-8A81-438B-84BA-A9A8BC950280}" type="pres">
      <dgm:prSet presAssocID="{8E85C32D-2DAC-473D-86B0-CBA5A22D974D}" presName="sibTrans" presStyleCnt="0"/>
      <dgm:spPr/>
    </dgm:pt>
    <dgm:pt modelId="{8ECA037B-0C4A-46DC-B19A-F1B49BDFE8CF}" type="pres">
      <dgm:prSet presAssocID="{40B8844C-03C4-46B6-B2BB-4A4466C01967}" presName="compNode" presStyleCnt="0"/>
      <dgm:spPr/>
    </dgm:pt>
    <dgm:pt modelId="{22B6C0C7-51FC-470D-A192-1E6F500E5351}" type="pres">
      <dgm:prSet presAssocID="{40B8844C-03C4-46B6-B2BB-4A4466C01967}" presName="bgRect" presStyleLbl="bgShp" presStyleIdx="1" presStyleCnt="3"/>
      <dgm:spPr/>
    </dgm:pt>
    <dgm:pt modelId="{AB78157C-14F7-44EF-A27C-B61067118215}" type="pres">
      <dgm:prSet presAssocID="{40B8844C-03C4-46B6-B2BB-4A4466C019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2949B0FD-5C7B-43F5-A633-6CC95F6A0F33}" type="pres">
      <dgm:prSet presAssocID="{40B8844C-03C4-46B6-B2BB-4A4466C01967}" presName="spaceRect" presStyleCnt="0"/>
      <dgm:spPr/>
    </dgm:pt>
    <dgm:pt modelId="{80912FF0-96BB-4B20-A1B2-B0F43CEC9FB7}" type="pres">
      <dgm:prSet presAssocID="{40B8844C-03C4-46B6-B2BB-4A4466C01967}" presName="parTx" presStyleLbl="revTx" presStyleIdx="1" presStyleCnt="3">
        <dgm:presLayoutVars>
          <dgm:chMax val="0"/>
          <dgm:chPref val="0"/>
        </dgm:presLayoutVars>
      </dgm:prSet>
      <dgm:spPr/>
    </dgm:pt>
    <dgm:pt modelId="{6541DD55-CEC0-48F1-89EA-12826F71ABD6}" type="pres">
      <dgm:prSet presAssocID="{B162C504-2788-45F9-B488-88A5C3227A48}" presName="sibTrans" presStyleCnt="0"/>
      <dgm:spPr/>
    </dgm:pt>
    <dgm:pt modelId="{6AABE7F1-0A96-43FB-B47B-AC2590B8F058}" type="pres">
      <dgm:prSet presAssocID="{8B10DDFB-AA04-4A1C-A3F0-DFA5C8657BC1}" presName="compNode" presStyleCnt="0"/>
      <dgm:spPr/>
    </dgm:pt>
    <dgm:pt modelId="{0B792F78-E7A6-4B0C-B90E-E405C9885D98}" type="pres">
      <dgm:prSet presAssocID="{8B10DDFB-AA04-4A1C-A3F0-DFA5C8657BC1}" presName="bgRect" presStyleLbl="bgShp" presStyleIdx="2" presStyleCnt="3"/>
      <dgm:spPr/>
    </dgm:pt>
    <dgm:pt modelId="{E3FA3567-4B36-434F-BF01-75F38340BC80}" type="pres">
      <dgm:prSet presAssocID="{8B10DDFB-AA04-4A1C-A3F0-DFA5C8657B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D40CB4B-5857-4D2E-9110-40C03A0B7EE1}" type="pres">
      <dgm:prSet presAssocID="{8B10DDFB-AA04-4A1C-A3F0-DFA5C8657BC1}" presName="spaceRect" presStyleCnt="0"/>
      <dgm:spPr/>
    </dgm:pt>
    <dgm:pt modelId="{E80FDBD0-5D05-40F7-A702-CA1B645F2AE2}" type="pres">
      <dgm:prSet presAssocID="{8B10DDFB-AA04-4A1C-A3F0-DFA5C8657BC1}" presName="parTx" presStyleLbl="revTx" presStyleIdx="2" presStyleCnt="3">
        <dgm:presLayoutVars>
          <dgm:chMax val="0"/>
          <dgm:chPref val="0"/>
        </dgm:presLayoutVars>
      </dgm:prSet>
      <dgm:spPr/>
    </dgm:pt>
  </dgm:ptLst>
  <dgm:cxnLst>
    <dgm:cxn modelId="{BAA6402C-89FD-4E2C-B816-681CD24F6F93}" type="presOf" srcId="{1FFB0889-7858-4C9C-A0B5-E08D9459363C}" destId="{990167A1-64EC-4E63-9C40-614D170543A4}" srcOrd="0" destOrd="0" presId="urn:microsoft.com/office/officeart/2018/2/layout/IconVerticalSolidList"/>
    <dgm:cxn modelId="{768F9389-CF26-4C14-BFCB-4405961694A7}" type="presOf" srcId="{8B10DDFB-AA04-4A1C-A3F0-DFA5C8657BC1}" destId="{E80FDBD0-5D05-40F7-A702-CA1B645F2AE2}" srcOrd="0" destOrd="0" presId="urn:microsoft.com/office/officeart/2018/2/layout/IconVerticalSolidList"/>
    <dgm:cxn modelId="{F99B4E8F-4629-4798-BBB2-52D1D9997A18}" type="presOf" srcId="{40B8844C-03C4-46B6-B2BB-4A4466C01967}" destId="{80912FF0-96BB-4B20-A1B2-B0F43CEC9FB7}" srcOrd="0" destOrd="0" presId="urn:microsoft.com/office/officeart/2018/2/layout/IconVerticalSolidList"/>
    <dgm:cxn modelId="{EA501190-3D51-463A-9191-BF58F3FBAF0F}" type="presOf" srcId="{E1E8BDE4-9F79-42A0-AEDC-5B706E245B50}" destId="{98BEFD7B-9D6F-4721-8F8A-AF2EFB7D9D85}" srcOrd="0" destOrd="0" presId="urn:microsoft.com/office/officeart/2018/2/layout/IconVerticalSolidList"/>
    <dgm:cxn modelId="{1A96B9A1-98CA-4463-AD37-EDDFAA7A12CB}" srcId="{1FFB0889-7858-4C9C-A0B5-E08D9459363C}" destId="{8B10DDFB-AA04-4A1C-A3F0-DFA5C8657BC1}" srcOrd="2" destOrd="0" parTransId="{A5740854-4E79-47AF-BAC1-BC5502508568}" sibTransId="{2A4EF828-9B83-4FD0-99C6-C5E56C8895D4}"/>
    <dgm:cxn modelId="{149BE6C5-BCEC-4C76-98E3-0D306F44A6AA}" srcId="{1FFB0889-7858-4C9C-A0B5-E08D9459363C}" destId="{40B8844C-03C4-46B6-B2BB-4A4466C01967}" srcOrd="1" destOrd="0" parTransId="{984E9DAF-C4E4-4116-80CE-F14DF3F96F85}" sibTransId="{B162C504-2788-45F9-B488-88A5C3227A48}"/>
    <dgm:cxn modelId="{86A0DED1-66FB-4909-83E8-9C934251A894}" srcId="{1FFB0889-7858-4C9C-A0B5-E08D9459363C}" destId="{E1E8BDE4-9F79-42A0-AEDC-5B706E245B50}" srcOrd="0" destOrd="0" parTransId="{61EE2AB7-E2E8-4448-8635-04F91DB762E5}" sibTransId="{8E85C32D-2DAC-473D-86B0-CBA5A22D974D}"/>
    <dgm:cxn modelId="{0267C5B5-668F-4BB9-B2F7-A731DC35E5E0}" type="presParOf" srcId="{990167A1-64EC-4E63-9C40-614D170543A4}" destId="{8317DBD2-2045-4A3A-A364-D0814A56C89F}" srcOrd="0" destOrd="0" presId="urn:microsoft.com/office/officeart/2018/2/layout/IconVerticalSolidList"/>
    <dgm:cxn modelId="{0BE882B8-CA08-4696-8402-59EFB9FB7A7A}" type="presParOf" srcId="{8317DBD2-2045-4A3A-A364-D0814A56C89F}" destId="{3D402128-359A-4A11-BD55-0D70DFC0E1E3}" srcOrd="0" destOrd="0" presId="urn:microsoft.com/office/officeart/2018/2/layout/IconVerticalSolidList"/>
    <dgm:cxn modelId="{411EEDA7-D540-49B3-9F05-B4CC535FB471}" type="presParOf" srcId="{8317DBD2-2045-4A3A-A364-D0814A56C89F}" destId="{F2911246-DE91-42D9-B955-699D17615B89}" srcOrd="1" destOrd="0" presId="urn:microsoft.com/office/officeart/2018/2/layout/IconVerticalSolidList"/>
    <dgm:cxn modelId="{28B51BD0-5245-4D35-95F8-24585CB2CC76}" type="presParOf" srcId="{8317DBD2-2045-4A3A-A364-D0814A56C89F}" destId="{C3EB7167-78E8-47A2-8CD9-EF9D774FE5D1}" srcOrd="2" destOrd="0" presId="urn:microsoft.com/office/officeart/2018/2/layout/IconVerticalSolidList"/>
    <dgm:cxn modelId="{F38FC3E3-0B36-4467-8ADB-34D1B51EEEC2}" type="presParOf" srcId="{8317DBD2-2045-4A3A-A364-D0814A56C89F}" destId="{98BEFD7B-9D6F-4721-8F8A-AF2EFB7D9D85}" srcOrd="3" destOrd="0" presId="urn:microsoft.com/office/officeart/2018/2/layout/IconVerticalSolidList"/>
    <dgm:cxn modelId="{4957132D-786B-457D-B5BA-FE03331B1BC0}" type="presParOf" srcId="{990167A1-64EC-4E63-9C40-614D170543A4}" destId="{1277A9E0-8A81-438B-84BA-A9A8BC950280}" srcOrd="1" destOrd="0" presId="urn:microsoft.com/office/officeart/2018/2/layout/IconVerticalSolidList"/>
    <dgm:cxn modelId="{08FD7DB3-C59F-4CAA-AF40-334EA329E7BF}" type="presParOf" srcId="{990167A1-64EC-4E63-9C40-614D170543A4}" destId="{8ECA037B-0C4A-46DC-B19A-F1B49BDFE8CF}" srcOrd="2" destOrd="0" presId="urn:microsoft.com/office/officeart/2018/2/layout/IconVerticalSolidList"/>
    <dgm:cxn modelId="{D3B49746-1915-4624-8775-32C69C080208}" type="presParOf" srcId="{8ECA037B-0C4A-46DC-B19A-F1B49BDFE8CF}" destId="{22B6C0C7-51FC-470D-A192-1E6F500E5351}" srcOrd="0" destOrd="0" presId="urn:microsoft.com/office/officeart/2018/2/layout/IconVerticalSolidList"/>
    <dgm:cxn modelId="{740F92CE-CFD1-4EC2-B39F-3BBA89628A51}" type="presParOf" srcId="{8ECA037B-0C4A-46DC-B19A-F1B49BDFE8CF}" destId="{AB78157C-14F7-44EF-A27C-B61067118215}" srcOrd="1" destOrd="0" presId="urn:microsoft.com/office/officeart/2018/2/layout/IconVerticalSolidList"/>
    <dgm:cxn modelId="{BA1E2F70-428C-4232-8E94-959030979790}" type="presParOf" srcId="{8ECA037B-0C4A-46DC-B19A-F1B49BDFE8CF}" destId="{2949B0FD-5C7B-43F5-A633-6CC95F6A0F33}" srcOrd="2" destOrd="0" presId="urn:microsoft.com/office/officeart/2018/2/layout/IconVerticalSolidList"/>
    <dgm:cxn modelId="{14740C9F-C9E6-496C-92E3-87618CF51077}" type="presParOf" srcId="{8ECA037B-0C4A-46DC-B19A-F1B49BDFE8CF}" destId="{80912FF0-96BB-4B20-A1B2-B0F43CEC9FB7}" srcOrd="3" destOrd="0" presId="urn:microsoft.com/office/officeart/2018/2/layout/IconVerticalSolidList"/>
    <dgm:cxn modelId="{68B400D8-9D92-401E-970B-3B50B3BF3006}" type="presParOf" srcId="{990167A1-64EC-4E63-9C40-614D170543A4}" destId="{6541DD55-CEC0-48F1-89EA-12826F71ABD6}" srcOrd="3" destOrd="0" presId="urn:microsoft.com/office/officeart/2018/2/layout/IconVerticalSolidList"/>
    <dgm:cxn modelId="{76E28636-8497-4004-BFE9-192F6846F98D}" type="presParOf" srcId="{990167A1-64EC-4E63-9C40-614D170543A4}" destId="{6AABE7F1-0A96-43FB-B47B-AC2590B8F058}" srcOrd="4" destOrd="0" presId="urn:microsoft.com/office/officeart/2018/2/layout/IconVerticalSolidList"/>
    <dgm:cxn modelId="{DEF7DE81-B9E5-4A46-AB33-31453F15FC19}" type="presParOf" srcId="{6AABE7F1-0A96-43FB-B47B-AC2590B8F058}" destId="{0B792F78-E7A6-4B0C-B90E-E405C9885D98}" srcOrd="0" destOrd="0" presId="urn:microsoft.com/office/officeart/2018/2/layout/IconVerticalSolidList"/>
    <dgm:cxn modelId="{7E37E12E-AAC0-4C02-83C4-8D9D1A23B7C7}" type="presParOf" srcId="{6AABE7F1-0A96-43FB-B47B-AC2590B8F058}" destId="{E3FA3567-4B36-434F-BF01-75F38340BC80}" srcOrd="1" destOrd="0" presId="urn:microsoft.com/office/officeart/2018/2/layout/IconVerticalSolidList"/>
    <dgm:cxn modelId="{0E39FCBE-8BA6-42CE-B4FF-5978F08F344C}" type="presParOf" srcId="{6AABE7F1-0A96-43FB-B47B-AC2590B8F058}" destId="{6D40CB4B-5857-4D2E-9110-40C03A0B7EE1}" srcOrd="2" destOrd="0" presId="urn:microsoft.com/office/officeart/2018/2/layout/IconVerticalSolidList"/>
    <dgm:cxn modelId="{EF7F3974-D75E-46F4-8014-D94BDDC822B5}" type="presParOf" srcId="{6AABE7F1-0A96-43FB-B47B-AC2590B8F058}" destId="{E80FDBD0-5D05-40F7-A702-CA1B645F2A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2EB58-8BAC-4C77-A6E2-CC1A53240883}">
      <dsp:nvSpPr>
        <dsp:cNvPr id="0" name=""/>
        <dsp:cNvSpPr/>
      </dsp:nvSpPr>
      <dsp:spPr>
        <a:xfrm>
          <a:off x="0" y="0"/>
          <a:ext cx="3168712" cy="728351"/>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alibri Light" panose="020F0302020204030204"/>
            </a:rPr>
            <a:t>NPS Score Comparison</a:t>
          </a:r>
          <a:endParaRPr lang="en-US" sz="2500" kern="1200"/>
        </a:p>
      </dsp:txBody>
      <dsp:txXfrm>
        <a:off x="0" y="0"/>
        <a:ext cx="3168712" cy="728351"/>
      </dsp:txXfrm>
    </dsp:sp>
    <dsp:sp modelId="{C87138F1-DC0B-4159-9BEC-9D02B40C88CA}">
      <dsp:nvSpPr>
        <dsp:cNvPr id="0" name=""/>
        <dsp:cNvSpPr/>
      </dsp:nvSpPr>
      <dsp:spPr>
        <a:xfrm>
          <a:off x="1547" y="728351"/>
          <a:ext cx="1055206" cy="152953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DoorDash 5</a:t>
          </a:r>
          <a:endParaRPr lang="en-US" sz="1800" kern="1200"/>
        </a:p>
      </dsp:txBody>
      <dsp:txXfrm>
        <a:off x="1547" y="728351"/>
        <a:ext cx="1055206" cy="1529537"/>
      </dsp:txXfrm>
    </dsp:sp>
    <dsp:sp modelId="{FFAB63E2-80FC-4EEF-B777-2E771064968F}">
      <dsp:nvSpPr>
        <dsp:cNvPr id="0" name=""/>
        <dsp:cNvSpPr/>
      </dsp:nvSpPr>
      <dsp:spPr>
        <a:xfrm>
          <a:off x="1056753" y="728351"/>
          <a:ext cx="1055206" cy="152953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GrubHub -7</a:t>
          </a:r>
          <a:endParaRPr lang="en-US" sz="1800" kern="1200"/>
        </a:p>
      </dsp:txBody>
      <dsp:txXfrm>
        <a:off x="1056753" y="728351"/>
        <a:ext cx="1055206" cy="1529537"/>
      </dsp:txXfrm>
    </dsp:sp>
    <dsp:sp modelId="{DF134EAA-DD24-4031-9FEA-CD800875DBCB}">
      <dsp:nvSpPr>
        <dsp:cNvPr id="0" name=""/>
        <dsp:cNvSpPr/>
      </dsp:nvSpPr>
      <dsp:spPr>
        <a:xfrm>
          <a:off x="2111959" y="728351"/>
          <a:ext cx="1055206" cy="152953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Uber Eats 14</a:t>
          </a:r>
          <a:endParaRPr lang="en-US" sz="1800" kern="1200"/>
        </a:p>
      </dsp:txBody>
      <dsp:txXfrm>
        <a:off x="2111959" y="728351"/>
        <a:ext cx="1055206" cy="1529537"/>
      </dsp:txXfrm>
    </dsp:sp>
    <dsp:sp modelId="{A8A23E7A-76D6-4709-A801-EB6788893AF2}">
      <dsp:nvSpPr>
        <dsp:cNvPr id="0" name=""/>
        <dsp:cNvSpPr/>
      </dsp:nvSpPr>
      <dsp:spPr>
        <a:xfrm>
          <a:off x="0" y="2257889"/>
          <a:ext cx="3168712" cy="169948"/>
        </a:xfrm>
        <a:prstGeom prst="rect">
          <a:avLst/>
        </a:prstGeom>
        <a:solidFill>
          <a:schemeClr val="accent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02128-359A-4A11-BD55-0D70DFC0E1E3}">
      <dsp:nvSpPr>
        <dsp:cNvPr id="0" name=""/>
        <dsp:cNvSpPr/>
      </dsp:nvSpPr>
      <dsp:spPr>
        <a:xfrm>
          <a:off x="0" y="67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11246-DE91-42D9-B955-699D17615B89}">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EFD7B-9D6F-4721-8F8A-AF2EFB7D9D85}">
      <dsp:nvSpPr>
        <dsp:cNvPr id="0" name=""/>
        <dsp:cNvSpPr/>
      </dsp:nvSpPr>
      <dsp:spPr>
        <a:xfrm>
          <a:off x="1816103" y="67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Improve Customer Satisfaction</a:t>
          </a:r>
        </a:p>
      </dsp:txBody>
      <dsp:txXfrm>
        <a:off x="1816103" y="671"/>
        <a:ext cx="4447536" cy="1572384"/>
      </dsp:txXfrm>
    </dsp:sp>
    <dsp:sp modelId="{22B6C0C7-51FC-470D-A192-1E6F500E5351}">
      <dsp:nvSpPr>
        <dsp:cNvPr id="0" name=""/>
        <dsp:cNvSpPr/>
      </dsp:nvSpPr>
      <dsp:spPr>
        <a:xfrm>
          <a:off x="0" y="1966151"/>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8157C-14F7-44EF-A27C-B61067118215}">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912FF0-96BB-4B20-A1B2-B0F43CEC9FB7}">
      <dsp:nvSpPr>
        <dsp:cNvPr id="0" name=""/>
        <dsp:cNvSpPr/>
      </dsp:nvSpPr>
      <dsp:spPr>
        <a:xfrm>
          <a:off x="1816103" y="1966151"/>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Grow Market Share through Improved Relationships with Suppliers</a:t>
          </a:r>
        </a:p>
      </dsp:txBody>
      <dsp:txXfrm>
        <a:off x="1816103" y="1966151"/>
        <a:ext cx="4447536" cy="1572384"/>
      </dsp:txXfrm>
    </dsp:sp>
    <dsp:sp modelId="{0B792F78-E7A6-4B0C-B90E-E405C9885D98}">
      <dsp:nvSpPr>
        <dsp:cNvPr id="0" name=""/>
        <dsp:cNvSpPr/>
      </dsp:nvSpPr>
      <dsp:spPr>
        <a:xfrm>
          <a:off x="0" y="3931632"/>
          <a:ext cx="6263640" cy="1572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A3567-4B36-434F-BF01-75F38340BC80}">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0FDBD0-5D05-40F7-A702-CA1B645F2AE2}">
      <dsp:nvSpPr>
        <dsp:cNvPr id="0" name=""/>
        <dsp:cNvSpPr/>
      </dsp:nvSpPr>
      <dsp:spPr>
        <a:xfrm>
          <a:off x="1816103" y="3931632"/>
          <a:ext cx="444753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1111250">
            <a:lnSpc>
              <a:spcPct val="90000"/>
            </a:lnSpc>
            <a:spcBef>
              <a:spcPct val="0"/>
            </a:spcBef>
            <a:spcAft>
              <a:spcPct val="35000"/>
            </a:spcAft>
            <a:buNone/>
          </a:pPr>
          <a:r>
            <a:rPr lang="en-US" sz="2500" kern="1200"/>
            <a:t>Diversification of Services through Increased Retail Partnerships</a:t>
          </a:r>
        </a:p>
      </dsp:txBody>
      <dsp:txXfrm>
        <a:off x="1816103" y="3931632"/>
        <a:ext cx="4447536" cy="1572384"/>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C63B8-491B-4214-A246-222623EE029C}" type="datetimeFigureOut">
              <a:rPr lang="en-US" smtClean="0"/>
              <a:t>6/27/2021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FA5CE-A869-4ED2-9B8C-90AA2C1A03F4}" type="slidenum">
              <a:rPr lang="en-US" smtClean="0"/>
              <a:t>‹#›</a:t>
            </a:fld>
            <a:endParaRPr lang="en-US"/>
          </a:p>
        </p:txBody>
      </p:sp>
    </p:spTree>
    <p:extLst>
      <p:ext uri="{BB962C8B-B14F-4D97-AF65-F5344CB8AC3E}">
        <p14:creationId xmlns:p14="http://schemas.microsoft.com/office/powerpoint/2010/main" val="1321876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https://cdn.vox-cdn.com/thumbor/uCPCbH8hlweT2peo5fv_J2d0TXI=/0x0:1528x798/1200x800/filters:focal(329x193:573x437)/cdn.vox-cdn.com/uploads/chorus_image/image/64799824/doordash_delivery_worker.0.0.png</a:t>
            </a:r>
          </a:p>
          <a:p>
            <a:r>
              <a:rPr lang="en-US"/>
              <a:t>https://specials-images.forbesimg.com/imageserve/604f034d6cdc3c5c3e72a237/960x0.jpg?fit=scale</a:t>
            </a:r>
          </a:p>
        </p:txBody>
      </p:sp>
      <p:sp>
        <p:nvSpPr>
          <p:cNvPr id="4" name="Slide Number Placeholder 3"/>
          <p:cNvSpPr>
            <a:spLocks noGrp="1"/>
          </p:cNvSpPr>
          <p:nvPr>
            <p:ph type="sldNum" sz="quarter" idx="5"/>
          </p:nvPr>
        </p:nvSpPr>
        <p:spPr/>
        <p:txBody>
          <a:bodyPr/>
          <a:lstStyle/>
          <a:p>
            <a:fld id="{270FA5CE-A869-4ED2-9B8C-90AA2C1A03F4}" type="slidenum">
              <a:rPr lang="en-US" smtClean="0"/>
              <a:t>1</a:t>
            </a:fld>
            <a:endParaRPr lang="en-US"/>
          </a:p>
        </p:txBody>
      </p:sp>
    </p:spTree>
    <p:extLst>
      <p:ext uri="{BB962C8B-B14F-4D97-AF65-F5344CB8AC3E}">
        <p14:creationId xmlns:p14="http://schemas.microsoft.com/office/powerpoint/2010/main" val="3698258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strategy goals are to gain </a:t>
            </a:r>
            <a:r>
              <a:rPr lang="en-US" sz="1200" dirty="0"/>
              <a:t>share from the “Buy Local” consumer segment, </a:t>
            </a:r>
            <a:r>
              <a:rPr lang="en-US" dirty="0"/>
              <a:t>to shift</a:t>
            </a:r>
            <a:r>
              <a:rPr lang="en-US" sz="1200" dirty="0"/>
              <a:t> share from other delivery services, and reduce the odds of new local competition</a:t>
            </a:r>
            <a:r>
              <a:rPr lang="en-US" dirty="0"/>
              <a:t> entering the market</a:t>
            </a:r>
            <a:r>
              <a:rPr lang="en-US" sz="1200" dirty="0"/>
              <a:t>.</a:t>
            </a:r>
            <a:r>
              <a:rPr lang="en-US" dirty="0"/>
              <a:t> </a:t>
            </a:r>
            <a:r>
              <a:rPr lang="en-US" sz="1200" dirty="0"/>
              <a:t> We will accomplish this through a monthly cash back program for restaurants.</a:t>
            </a:r>
            <a:r>
              <a:rPr lang="en-US" dirty="0"/>
              <a:t> </a:t>
            </a:r>
            <a:r>
              <a:rPr lang="en-US" sz="1200" dirty="0"/>
              <a:t> This program will return a portion of the restaurant's commissions to them monthly.</a:t>
            </a:r>
            <a:r>
              <a:rPr lang="en-US" dirty="0"/>
              <a:t> </a:t>
            </a:r>
            <a:r>
              <a:rPr lang="en-US" sz="1200" dirty="0"/>
              <a:t> The larger the increase in orders through DoorDash, the larger the commission returned.</a:t>
            </a:r>
            <a:r>
              <a:rPr lang="en-US" dirty="0"/>
              <a:t> </a:t>
            </a:r>
            <a:r>
              <a:rPr lang="en-US" sz="1200" dirty="0"/>
              <a:t> This will motivate restaurants to encourage customers to order from DoorDash versus listing every delivery service on their website and marketing materials. There are several reasons we picked cash back versus a lower upfront commission.</a:t>
            </a:r>
            <a:r>
              <a:rPr lang="en-US" dirty="0"/>
              <a:t> </a:t>
            </a:r>
            <a:r>
              <a:rPr lang="en-US" sz="1200" dirty="0"/>
              <a:t> 1) A reduction in commission could immediately and easily be copied by competitors taking our advantage away.</a:t>
            </a:r>
            <a:r>
              <a:rPr lang="en-US" dirty="0"/>
              <a:t> </a:t>
            </a:r>
            <a:r>
              <a:rPr lang="en-US" sz="1200" dirty="0"/>
              <a:t> This back and forth would result in lower commission rates that would hurt all delivery services and would not benefit DoorDash long term</a:t>
            </a:r>
            <a:r>
              <a:rPr lang="en-US" dirty="0"/>
              <a:t> </a:t>
            </a:r>
            <a:r>
              <a:rPr lang="en-US" sz="1200" dirty="0"/>
              <a:t> 2) A monthly check can be seen by the restaurant more readily than a reduced commission on the front end</a:t>
            </a:r>
            <a:r>
              <a:rPr lang="en-US" dirty="0"/>
              <a:t> </a:t>
            </a:r>
            <a:r>
              <a:rPr lang="en-US" sz="1200" dirty="0"/>
              <a:t> 3) It motivates restaurants to market on </a:t>
            </a:r>
            <a:r>
              <a:rPr lang="en-US" sz="1200" dirty="0" err="1"/>
              <a:t>DoorDash’s</a:t>
            </a:r>
            <a:r>
              <a:rPr lang="en-US" sz="1200" dirty="0"/>
              <a:t> behalf so the restaurant can hit the next commission threshold.</a:t>
            </a:r>
            <a:r>
              <a:rPr lang="en-US" dirty="0"/>
              <a:t> </a:t>
            </a:r>
            <a:r>
              <a:rPr lang="en-US" sz="1200" dirty="0"/>
              <a:t> On the last slide we showed the influence that restaurants have over their customers.</a:t>
            </a:r>
            <a:r>
              <a:rPr lang="en-US" dirty="0"/>
              <a:t> </a:t>
            </a:r>
            <a:r>
              <a:rPr lang="en-US" sz="1200" dirty="0"/>
              <a:t> If restaurants tell customers that DoorDash is best for their bottom line, this will shift a portion of the segment to DoorDash, a segment they had no chance with before.</a:t>
            </a:r>
            <a:r>
              <a:rPr lang="en-US" dirty="0"/>
              <a:t> </a:t>
            </a:r>
            <a:r>
              <a:rPr lang="en-US" sz="1200" dirty="0"/>
              <a:t> By putting their support behind only one delivery service, there will be a share shift from the competitors to </a:t>
            </a:r>
            <a:r>
              <a:rPr lang="en-US" dirty="0"/>
              <a:t>DoorDash.  With</a:t>
            </a:r>
            <a:r>
              <a:rPr lang="en-US" sz="1200" dirty="0"/>
              <a:t> many states making it illegal to list restaurants on 3</a:t>
            </a:r>
            <a:r>
              <a:rPr lang="en-US" sz="1200" baseline="30000" dirty="0"/>
              <a:t>rd</a:t>
            </a:r>
            <a:r>
              <a:rPr lang="en-US" sz="1200" dirty="0"/>
              <a:t> party sites without their permission, the relationship between 3</a:t>
            </a:r>
            <a:r>
              <a:rPr lang="en-US" sz="1200" baseline="30000" dirty="0"/>
              <a:t>rd</a:t>
            </a:r>
            <a:r>
              <a:rPr lang="en-US" sz="1200" dirty="0"/>
              <a:t> parties and restaurants is more important. If DoorDash wants to keep restaurants without agreements on their site, they need to reach out to them.</a:t>
            </a:r>
            <a:r>
              <a:rPr lang="en-US" dirty="0"/>
              <a:t> </a:t>
            </a:r>
            <a:r>
              <a:rPr lang="en-US" sz="1200" dirty="0"/>
              <a:t> In addition, the improved relationship with suppliers and better value DoorDash is offering to them could discourage suppliers from creating a coop delivery service with other restaurants or backing a new local delivery entrant.</a:t>
            </a:r>
            <a:r>
              <a:rPr lang="en-US" dirty="0"/>
              <a:t>  </a:t>
            </a:r>
            <a:endParaRPr lang="en-US" sz="1200" dirty="0"/>
          </a:p>
          <a:p>
            <a:endParaRPr lang="en-US" sz="1200" dirty="0"/>
          </a:p>
          <a:p>
            <a:r>
              <a:rPr lang="en-US" sz="1200" dirty="0"/>
              <a:t>Now let’s talk implementation.</a:t>
            </a:r>
            <a:r>
              <a:rPr lang="en-US" dirty="0"/>
              <a:t> </a:t>
            </a:r>
            <a:r>
              <a:rPr lang="en-US" sz="1200" dirty="0"/>
              <a:t> After determining a basic cash back commission structure</a:t>
            </a:r>
            <a:r>
              <a:rPr lang="en-US" dirty="0"/>
              <a:t>, </a:t>
            </a:r>
            <a:r>
              <a:rPr lang="en-US" sz="1200" dirty="0"/>
              <a:t>it is time to benchmark the target restaurant participants.</a:t>
            </a:r>
            <a:r>
              <a:rPr lang="en-US" dirty="0"/>
              <a:t> </a:t>
            </a:r>
            <a:r>
              <a:rPr lang="en-US" sz="1200" dirty="0"/>
              <a:t> Benchmarking will be done for each month based on that month the previous year, current trend, and an annual percentage increase.</a:t>
            </a:r>
            <a:r>
              <a:rPr lang="en-US" dirty="0"/>
              <a:t> </a:t>
            </a:r>
            <a:r>
              <a:rPr lang="en-US" sz="1200" dirty="0"/>
              <a:t> Hitting the benchmark will not earn a restaurant cash back.</a:t>
            </a:r>
            <a:r>
              <a:rPr lang="en-US" dirty="0"/>
              <a:t>  Restaurant</a:t>
            </a:r>
            <a:r>
              <a:rPr lang="en-US" sz="1200" dirty="0"/>
              <a:t> order goals will be set and distributed to restaurants quarterly.</a:t>
            </a:r>
            <a:r>
              <a:rPr lang="en-US" dirty="0"/>
              <a:t> </a:t>
            </a:r>
            <a:r>
              <a:rPr lang="en-US" sz="1200" dirty="0"/>
              <a:t> Once the structure and goals are in place, a personalized marketing piece will be sent to restaurants along with a best practices document with advice on how to maximize DoorDash orders.</a:t>
            </a:r>
            <a:r>
              <a:rPr lang="en-US" dirty="0"/>
              <a:t> </a:t>
            </a:r>
            <a:r>
              <a:rPr lang="en-US" sz="1200" dirty="0"/>
              <a:t> In markets that are important to </a:t>
            </a:r>
            <a:r>
              <a:rPr lang="en-US" sz="1200" dirty="0" err="1"/>
              <a:t>DoorDash’s</a:t>
            </a:r>
            <a:r>
              <a:rPr lang="en-US" sz="1200" dirty="0"/>
              <a:t> growth or market share, restaurant visits or phone calls will be part of the marketing campaign as well as PR through critical restaurant industry publications.</a:t>
            </a:r>
            <a:r>
              <a:rPr lang="en-US" dirty="0"/>
              <a:t> </a:t>
            </a:r>
            <a:r>
              <a:rPr lang="en-US" sz="1200" dirty="0"/>
              <a:t> After the initial checks have been mailed, another round of marketing toward restaurants </a:t>
            </a:r>
            <a:r>
              <a:rPr lang="en-US" dirty="0"/>
              <a:t>will focus on </a:t>
            </a:r>
            <a:r>
              <a:rPr lang="en-US" sz="1200" dirty="0"/>
              <a:t>amount of money returned.</a:t>
            </a:r>
            <a:r>
              <a:rPr lang="en-US" dirty="0"/>
              <a:t> </a:t>
            </a:r>
            <a:r>
              <a:rPr lang="en-US" sz="1200" dirty="0"/>
              <a:t> At the same time, a consumer campaign touting all that DoorDash does for local communities and local restaurants including the DoorDash Restaurant Operator Relief Grant they offered restaurants during Covid.</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A5CC1C35-35C8-4984-9EAC-022A74B27A0B}" type="slidenum">
              <a:rPr lang="en-US" smtClean="0"/>
              <a:t>10</a:t>
            </a:fld>
            <a:endParaRPr lang="en-US"/>
          </a:p>
        </p:txBody>
      </p:sp>
    </p:spTree>
    <p:extLst>
      <p:ext uri="{BB962C8B-B14F-4D97-AF65-F5344CB8AC3E}">
        <p14:creationId xmlns:p14="http://schemas.microsoft.com/office/powerpoint/2010/main" val="1847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will DoorDash know the program is successful?  Even though the end goal is improved market share, the best way to measure success starts more granular. “Did a restaurant who signed up have a significant increase in orders from DoorDash?”  They can further research if those adopting </a:t>
            </a:r>
            <a:r>
              <a:rPr lang="en-US" dirty="0" err="1"/>
              <a:t>DoorDash's</a:t>
            </a:r>
            <a:r>
              <a:rPr lang="en-US" dirty="0"/>
              <a:t> best practices have higher order count growth.  In other words, how did restaurants that fully engaged with the program and encouraged customers to order from DoorDash  fare compared to those who passively participated.  Our secondary metrics are listed on the screen and include number of restaurants enrolling in the program, order count increase for participants, market share growth, revenue growth, and change in number of market competitors.</a:t>
            </a:r>
          </a:p>
          <a:p>
            <a:endParaRPr lang="en-US" dirty="0"/>
          </a:p>
          <a:p>
            <a:r>
              <a:rPr lang="en-US" dirty="0"/>
              <a:t>Our biggest implementation hurdle is DoorDash Service.  If a restaurant is going to trust just one 3</a:t>
            </a:r>
            <a:r>
              <a:rPr lang="en-US" baseline="30000" dirty="0"/>
              <a:t>rd</a:t>
            </a:r>
            <a:r>
              <a:rPr lang="en-US" dirty="0"/>
              <a:t> party to be their primary delivery service, then they need to make sure they choose the correct partner.  This is especially true if another 3</a:t>
            </a:r>
            <a:r>
              <a:rPr lang="en-US" baseline="30000" dirty="0"/>
              <a:t>rd</a:t>
            </a:r>
            <a:r>
              <a:rPr lang="en-US" dirty="0"/>
              <a:t> party replicates their program.  DoorDash will need to be a reliable, quick, and possess good customer service.  Dashers can currently turn down orders which could leave food sitting ready, and getting cold.   DoorDash will need to address these concerns and possibly prioritize service to restaurants that sign up for this program.  A restaurants reputation is at stake and they need to ensure their customers are satisfied</a:t>
            </a:r>
            <a:endParaRPr lang="en-US" dirty="0">
              <a:cs typeface="Calibri"/>
            </a:endParaRPr>
          </a:p>
        </p:txBody>
      </p:sp>
      <p:sp>
        <p:nvSpPr>
          <p:cNvPr id="4" name="Slide Number Placeholder 3"/>
          <p:cNvSpPr>
            <a:spLocks noGrp="1"/>
          </p:cNvSpPr>
          <p:nvPr>
            <p:ph type="sldNum" sz="quarter" idx="5"/>
          </p:nvPr>
        </p:nvSpPr>
        <p:spPr/>
        <p:txBody>
          <a:bodyPr/>
          <a:lstStyle/>
          <a:p>
            <a:fld id="{A5CC1C35-35C8-4984-9EAC-022A74B27A0B}" type="slidenum">
              <a:rPr lang="en-US" smtClean="0"/>
              <a:t>11</a:t>
            </a:fld>
            <a:endParaRPr lang="en-US"/>
          </a:p>
        </p:txBody>
      </p:sp>
    </p:spTree>
    <p:extLst>
      <p:ext uri="{BB962C8B-B14F-4D97-AF65-F5344CB8AC3E}">
        <p14:creationId xmlns:p14="http://schemas.microsoft.com/office/powerpoint/2010/main" val="176371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From here on, we are going to take a step back and look into other opportunities. </a:t>
            </a:r>
          </a:p>
          <a:p>
            <a:r>
              <a:rPr lang="en-US">
                <a:cs typeface="Calibri"/>
              </a:rPr>
              <a:t>So, they want any local merchant to be able to offer delivery </a:t>
            </a:r>
          </a:p>
          <a:p>
            <a:r>
              <a:rPr lang="en-US">
                <a:cs typeface="Calibri"/>
              </a:rPr>
              <a:t>and already, non-restaurant orders have grown 40% </a:t>
            </a:r>
            <a:r>
              <a:rPr lang="en-US" sz="1200">
                <a:ea typeface="+mn-lt"/>
                <a:cs typeface="+mn-lt"/>
              </a:rPr>
              <a:t>from the fourth quarter of 2020</a:t>
            </a:r>
            <a:endParaRPr lang="en-US">
              <a:cs typeface="Calibri"/>
            </a:endParaRPr>
          </a:p>
          <a:p>
            <a:endParaRPr lang="en-US">
              <a:cs typeface="Calibri"/>
            </a:endParaRPr>
          </a:p>
          <a:p>
            <a:r>
              <a:rPr lang="en-US">
                <a:cs typeface="Calibri"/>
              </a:rPr>
              <a:t>There’s plenty of data saying consumers will continue to expect faster delivery for all products</a:t>
            </a:r>
          </a:p>
          <a:p>
            <a:r>
              <a:rPr lang="en-US" sz="1200">
                <a:ea typeface="+mn-lt"/>
                <a:cs typeface="+mn-lt"/>
              </a:rPr>
              <a:t>So the opportunity is to continue in this direction more aggressively because it’s a natural extension of the company’s existing logistics business model.</a:t>
            </a:r>
          </a:p>
          <a:p>
            <a:endParaRPr lang="en-US" sz="1200">
              <a:ea typeface="+mn-lt"/>
              <a:cs typeface="+mn-lt"/>
            </a:endParaRPr>
          </a:p>
          <a:p>
            <a:r>
              <a:rPr lang="en-US" sz="1200">
                <a:ea typeface="+mn-lt"/>
                <a:cs typeface="+mn-lt"/>
              </a:rPr>
              <a:t>We see opportunity in </a:t>
            </a:r>
            <a:r>
              <a:rPr lang="en-US" sz="1200" i="0">
                <a:effectLst/>
                <a:ea typeface="Times New Roman" panose="02020603050405020304" pitchFamily="18" charset="0"/>
                <a:cs typeface="Calibri"/>
              </a:rPr>
              <a:t>leveraging core competencies to improve current </a:t>
            </a:r>
            <a:r>
              <a:rPr lang="en-US" sz="1200">
                <a:ea typeface="Times New Roman" panose="02020603050405020304" pitchFamily="18" charset="0"/>
                <a:cs typeface="Calibri"/>
              </a:rPr>
              <a:t>market position by expanding partnerships and offering delivery of most all retail items within one hour.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Times New Roman" panose="02020603050405020304" pitchFamily="18" charset="0"/>
                <a:cs typeface="Calibri"/>
              </a:rPr>
              <a:t>Implementation would work exceptionally well for </a:t>
            </a:r>
            <a:r>
              <a:rPr lang="en-US" sz="1800">
                <a:effectLst/>
                <a:latin typeface="Segoe UI" panose="020B0502040204020203" pitchFamily="34" charset="0"/>
              </a:rPr>
              <a:t>any retailer that is currently offering curbside pickup, in store pickup, or looking to add these services</a:t>
            </a:r>
            <a:endParaRPr lang="en-US" sz="1800">
              <a:effectLst/>
              <a:latin typeface="Arial" panose="020B0604020202020204" pitchFamily="34" charset="0"/>
            </a:endParaRPr>
          </a:p>
          <a:p>
            <a:r>
              <a:rPr lang="en-US" sz="1200">
                <a:ea typeface="Times New Roman" panose="02020603050405020304" pitchFamily="18" charset="0"/>
                <a:cs typeface="Calibri"/>
              </a:rPr>
              <a:t> - and then also the addition of trying to partner with other Retailers such as Department stores, the stores you find in malls, Lowes, Petco, Dicks or Ellwood Thompson etc.)</a:t>
            </a:r>
          </a:p>
          <a:p>
            <a:endParaRPr lang="en-US" sz="1200">
              <a:ea typeface="Times New Roman" panose="02020603050405020304" pitchFamily="18" charset="0"/>
              <a:cs typeface="Calibri"/>
            </a:endParaRPr>
          </a:p>
          <a:p>
            <a:r>
              <a:rPr lang="en-US" sz="1200">
                <a:ea typeface="Times New Roman" panose="02020603050405020304" pitchFamily="18" charset="0"/>
                <a:cs typeface="Calibri"/>
              </a:rPr>
              <a:t>They’re already making it possible in their white label grocery business partnership with Walmart and </a:t>
            </a:r>
            <a:r>
              <a:rPr lang="en-US" sz="1200" err="1">
                <a:ea typeface="Times New Roman" panose="02020603050405020304" pitchFamily="18" charset="0"/>
                <a:cs typeface="Calibri"/>
              </a:rPr>
              <a:t>albertsons</a:t>
            </a:r>
            <a:endParaRPr lang="en-US" sz="1200">
              <a:ea typeface="Times New Roman" panose="02020603050405020304" pitchFamily="18" charset="0"/>
              <a:cs typeface="Calibri"/>
            </a:endParaRPr>
          </a:p>
          <a:p>
            <a:r>
              <a:rPr lang="en-US" sz="1200">
                <a:ea typeface="Times New Roman" panose="02020603050405020304" pitchFamily="18" charset="0"/>
                <a:cs typeface="Calibri"/>
              </a:rPr>
              <a:t>so we see huge opportunity in continuing down this path of </a:t>
            </a:r>
            <a:r>
              <a:rPr lang="en-US" sz="1200">
                <a:cs typeface="Calibri"/>
              </a:rPr>
              <a:t>extending a retailer’s options for faster, one hour delivery. </a:t>
            </a:r>
          </a:p>
          <a:p>
            <a:endParaRPr lang="en-US" sz="1200">
              <a:cs typeface="Calibri"/>
            </a:endParaRPr>
          </a:p>
          <a:p>
            <a:r>
              <a:rPr lang="en-US" sz="1200">
                <a:cs typeface="Calibri"/>
              </a:rPr>
              <a:t>On the right, we can view the main competitors of all the different services </a:t>
            </a:r>
            <a:r>
              <a:rPr lang="en-US" sz="1200" err="1">
                <a:cs typeface="Calibri"/>
              </a:rPr>
              <a:t>Doordash</a:t>
            </a:r>
            <a:r>
              <a:rPr lang="en-US" sz="1200">
                <a:cs typeface="Calibri"/>
              </a:rPr>
              <a:t> offers.</a:t>
            </a:r>
          </a:p>
          <a:p>
            <a:endParaRPr lang="en-US" sz="120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Georgia" panose="02040502050405020303" pitchFamily="18" charset="0"/>
              </a:rPr>
              <a:t>This is about a wave of convenience driving consumer expectation and merchants needing platform capabilities to compete and thrive in this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Georgia" panose="02040502050405020303" pitchFamily="18" charset="0"/>
              </a:rPr>
              <a:t>– not just waiting for consumers to come into the store, but using all the tools of e-commerce to bring business in.</a:t>
            </a:r>
          </a:p>
          <a:p>
            <a:endParaRPr lang="en-US" b="0" i="0">
              <a:solidFill>
                <a:srgbClr val="333333"/>
              </a:solidFill>
              <a:effectLst/>
              <a:latin typeface="Georgia" panose="02040502050405020303" pitchFamily="18" charset="0"/>
            </a:endParaRPr>
          </a:p>
          <a:p>
            <a:r>
              <a:rPr lang="en-US" b="0" i="0">
                <a:solidFill>
                  <a:srgbClr val="333333"/>
                </a:solidFill>
                <a:effectLst/>
                <a:latin typeface="Georgia" panose="02040502050405020303" pitchFamily="18" charset="0"/>
              </a:rPr>
              <a:t>The strategy is to be a very merchant first company and evolving services so that merchants, DoorDash and the consumer can all can benefit</a:t>
            </a:r>
          </a:p>
          <a:p>
            <a:endParaRPr lang="en-US" b="0" i="0">
              <a:solidFill>
                <a:srgbClr val="333333"/>
              </a:solidFill>
              <a:effectLst/>
              <a:latin typeface="Georgia" panose="02040502050405020303" pitchFamily="18" charset="0"/>
            </a:endParaRPr>
          </a:p>
          <a:p>
            <a:r>
              <a:rPr lang="en-US" sz="1200">
                <a:cs typeface="Calibri"/>
              </a:rPr>
              <a:t>Next, I’ll pass it off to Hanna</a:t>
            </a:r>
          </a:p>
        </p:txBody>
      </p:sp>
      <p:sp>
        <p:nvSpPr>
          <p:cNvPr id="4" name="Slide Number Placeholder 3"/>
          <p:cNvSpPr>
            <a:spLocks noGrp="1"/>
          </p:cNvSpPr>
          <p:nvPr>
            <p:ph type="sldNum" sz="quarter" idx="5"/>
          </p:nvPr>
        </p:nvSpPr>
        <p:spPr/>
        <p:txBody>
          <a:bodyPr/>
          <a:lstStyle/>
          <a:p>
            <a:fld id="{456EA623-31C2-4326-9876-636C40768654}" type="slidenum">
              <a:rPr lang="en-US" smtClean="0"/>
              <a:t>12</a:t>
            </a:fld>
            <a:endParaRPr lang="en-US"/>
          </a:p>
        </p:txBody>
      </p:sp>
    </p:spTree>
    <p:extLst>
      <p:ext uri="{BB962C8B-B14F-4D97-AF65-F5344CB8AC3E}">
        <p14:creationId xmlns:p14="http://schemas.microsoft.com/office/powerpoint/2010/main" val="4128100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a tactic of implementing more merchants to utilize the door dash service, we need to look for ways to make sure that door dash has the capacicty to fufill all of the demand. We recommend looking into Last Mile Delivery in high volume cities, college and office campuses, as part of the implementation tactics for Diversifying Services, as we belive that these areas have the best option in utilizing these autonomous robots because of the close proximitey of favorite resturants and retail locations. This also allows for dashers to focus on larger orders from a wide variety of merchants that are further away and would give the dasher a better opportunity to make more money. Door Dash over the years has had a hard time of retaining employees our hope is that these robots would give the opportunity to move actual dashers to areas where they can be better utilized and where they can make more money.</a:t>
            </a:r>
            <a:endParaRPr lang="en-US"/>
          </a:p>
          <a:p>
            <a:endParaRPr lang="en-US">
              <a:cs typeface="Calibri"/>
            </a:endParaRPr>
          </a:p>
          <a:p>
            <a:r>
              <a:rPr lang="en-US">
                <a:cs typeface="Calibri"/>
              </a:rPr>
              <a:t> The Last Mile Delivery robots are an autonomous vehicle that utilizes sidewalks in major cities and campuses and have a limited circumfrance around their home base. A company called starship has been rolling out these Robots for food delivery service companies. The Starship Robot would receive in real time an order from DoorDash, if the door dash algoritem believes that it would be more efficent for the robot to pick it up it will send a gps location and the robot will be on its way to the merchant.   Typically the starship robots work within a 2 mile radius of their homebase. They move in straight lines on sidewalks and utilize camers and sensors to manuever the busy city streets. Customers and Merchants are pinged when the robot arrives and both parites can track the robot via GPS on the food delivery service app. The average travel time for these robots in a 2 mile radius is about 30 minutes. When implementing this specific tactic we would need to focus on states that already have passed laws around these types of robots and allow them on city streets. There are currently 11 states including Pennsilyvania, virginia, idaho, florida, dc, new york, California, arizona, washington, wiscounsin, and texas that allow these types of autonomous robots. We also know that the cost of rolling these robots and new technology will be significant. These robots are on average $5,500 per unit, based on the amount of orders placed each day per city would determine the needed size of the delivery fleet. Large Marketing campaigns will need to be pushed out to residents and city goers to help familiarize the population on these new vehicles that will be sharing the sidewalks.  Some implementation issues would include limiting large orders for pickup because of the compact size of the robot, ensuring that their software can handle unlikely situations that may occur, develop necessary infastructure to facilitate these, and account for repais and stolen robots for each cities fleet. </a:t>
            </a:r>
          </a:p>
          <a:p>
            <a:endParaRPr lang="en-US">
              <a:cs typeface="Calibri"/>
            </a:endParaRPr>
          </a:p>
          <a:p>
            <a:r>
              <a:rPr lang="en-US">
                <a:cs typeface="Calibri"/>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CC1C35-35C8-4984-9EAC-022A74B27A0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Last mile robots is just one part of our implementation strategy for increasing merchant partnerships. We also know to implement having more merchants door dash will need to work </a:t>
            </a:r>
            <a:r>
              <a:rPr lang="en-US" err="1">
                <a:cs typeface="Calibri"/>
              </a:rPr>
              <a:t>dilligently</a:t>
            </a:r>
            <a:r>
              <a:rPr lang="en-US">
                <a:cs typeface="Calibri"/>
              </a:rPr>
              <a:t> in training each merchant to ensure a seamless transaction from merchant to customer. DoorDash Drive will need to continue to be active in each market, and have a team designated to bringing on new partnerships with local retail stores, departments stores, and mall locations. </a:t>
            </a:r>
            <a:endParaRPr lang="en-US"/>
          </a:p>
          <a:p>
            <a:endParaRPr lang="en-US">
              <a:cs typeface="Calibri"/>
            </a:endParaRPr>
          </a:p>
          <a:p>
            <a:r>
              <a:rPr lang="en-US">
                <a:cs typeface="Calibri"/>
              </a:rPr>
              <a:t>Seamless Technology from the Merchant to DoorDash Drive needs to be top priority so that customers receive their orders timely and in promised delivery windows. They will need to have a very well thoughtout training package for each merchant that signs up on how to utilize the DoorDash Drive Merchant technology and train merchant staff to bag and prepare orders in a timely manner so no lag time happens when orders are being picked up. Drivers will also need to make sure their car is registered and well maintained to have the ability to hold large orders and be able to deliver them with no damage to the products. </a:t>
            </a:r>
          </a:p>
          <a:p>
            <a:endParaRPr lang="en-US">
              <a:cs typeface="Calibri"/>
            </a:endParaRPr>
          </a:p>
          <a:p>
            <a:r>
              <a:rPr lang="en-US">
                <a:cs typeface="Calibri"/>
              </a:rPr>
              <a:t>To measure the success of DoorDash Drive we will track it by the amount of orders being placed with the merchant system and how customers rate their experience on non food items. We also will track the amount of </a:t>
            </a:r>
            <a:r>
              <a:rPr lang="en-US" err="1">
                <a:cs typeface="Calibri"/>
              </a:rPr>
              <a:t>reoccuring</a:t>
            </a:r>
            <a:r>
              <a:rPr lang="en-US">
                <a:cs typeface="Calibri"/>
              </a:rPr>
              <a:t> customers we see utilizing this service on weekly, monthly, and yearly basis. DoorDash team will be evaluated on how many merchants they can sign up to utilize the DoorDash Drive platform but also success will be measured by how long each merchants stays.  Some potential implementation issues will be retailers not accurately accounting for their merchandise that they have available, Merchants not having staff available during normal business hours to be pulled aside to work on DoorDash Drive orders quickly, and We also need to take into account of busy times like major holidays. We need to make there is no issue of staffing on the merchants part but also on the DoorDash Drive part. We need to make sure DoorDash continues to have the capacity to deliver on the promises of quick and efficient delivery for customers all year round.</a:t>
            </a:r>
          </a:p>
          <a:p>
            <a:endParaRPr lang="en-US">
              <a:cs typeface="Calibri"/>
            </a:endParaRPr>
          </a:p>
          <a:p>
            <a:r>
              <a:rPr lang="en-US">
                <a:cs typeface="Calibri"/>
              </a:rPr>
              <a:t>Next Slide</a:t>
            </a:r>
          </a:p>
        </p:txBody>
      </p:sp>
      <p:sp>
        <p:nvSpPr>
          <p:cNvPr id="4" name="Slide Number Placeholder 3"/>
          <p:cNvSpPr>
            <a:spLocks noGrp="1"/>
          </p:cNvSpPr>
          <p:nvPr>
            <p:ph type="sldNum" sz="quarter" idx="5"/>
          </p:nvPr>
        </p:nvSpPr>
        <p:spPr/>
        <p:txBody>
          <a:bodyPr/>
          <a:lstStyle/>
          <a:p>
            <a:fld id="{4AE2B090-5D98-441F-960A-AEEEB56CB344}" type="slidenum">
              <a:rPr lang="en-US" smtClean="0"/>
              <a:t>14</a:t>
            </a:fld>
            <a:endParaRPr lang="en-US"/>
          </a:p>
        </p:txBody>
      </p:sp>
    </p:spTree>
    <p:extLst>
      <p:ext uri="{BB962C8B-B14F-4D97-AF65-F5344CB8AC3E}">
        <p14:creationId xmlns:p14="http://schemas.microsoft.com/office/powerpoint/2010/main" val="61701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conclusion, our team has done dillegiant research and we believe that the growth strategies we covered today are the best ways we can gain profits and remain on top for years to come. </a:t>
            </a:r>
          </a:p>
          <a:p>
            <a:r>
              <a:rPr lang="en-US">
                <a:cs typeface="Calibri"/>
              </a:rPr>
              <a:t>Next Slide</a:t>
            </a:r>
          </a:p>
        </p:txBody>
      </p:sp>
      <p:sp>
        <p:nvSpPr>
          <p:cNvPr id="4" name="Slide Number Placeholder 3"/>
          <p:cNvSpPr>
            <a:spLocks noGrp="1"/>
          </p:cNvSpPr>
          <p:nvPr>
            <p:ph type="sldNum" sz="quarter" idx="5"/>
          </p:nvPr>
        </p:nvSpPr>
        <p:spPr/>
        <p:txBody>
          <a:bodyPr/>
          <a:lstStyle/>
          <a:p>
            <a:fld id="{270FA5CE-A869-4ED2-9B8C-90AA2C1A03F4}" type="slidenum">
              <a:rPr lang="en-US" smtClean="0"/>
              <a:t>15</a:t>
            </a:fld>
            <a:endParaRPr lang="en-US"/>
          </a:p>
        </p:txBody>
      </p:sp>
    </p:spTree>
    <p:extLst>
      <p:ext uri="{BB962C8B-B14F-4D97-AF65-F5344CB8AC3E}">
        <p14:creationId xmlns:p14="http://schemas.microsoft.com/office/powerpoint/2010/main" val="3437080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New links (old links in slide below in case you need to grab some)</a:t>
            </a:r>
            <a:endParaRPr lang="en-US"/>
          </a:p>
        </p:txBody>
      </p:sp>
      <p:sp>
        <p:nvSpPr>
          <p:cNvPr id="4" name="Slide Number Placeholder 3"/>
          <p:cNvSpPr>
            <a:spLocks noGrp="1"/>
          </p:cNvSpPr>
          <p:nvPr>
            <p:ph type="sldNum" sz="quarter" idx="5"/>
          </p:nvPr>
        </p:nvSpPr>
        <p:spPr/>
        <p:txBody>
          <a:bodyPr/>
          <a:lstStyle/>
          <a:p>
            <a:fld id="{A5CC1C35-35C8-4984-9EAC-022A74B27A0B}" type="slidenum">
              <a:rPr lang="en-US" smtClean="0"/>
              <a:t>17</a:t>
            </a:fld>
            <a:endParaRPr lang="en-US"/>
          </a:p>
        </p:txBody>
      </p:sp>
    </p:spTree>
    <p:extLst>
      <p:ext uri="{BB962C8B-B14F-4D97-AF65-F5344CB8AC3E}">
        <p14:creationId xmlns:p14="http://schemas.microsoft.com/office/powerpoint/2010/main" val="417597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err="1"/>
              <a:t>data:image</a:t>
            </a:r>
            <a:r>
              <a:rPr lang="en-US"/>
              <a:t>/png;base64,iVBORw0KGgoAAAANSUhEUgAAAYwAAAB/CAMAAADLlgV7AAAB41BMVEX///+lCg7//v/8//////3//v7///z5//+</a:t>
            </a:r>
            <a:r>
              <a:rPr lang="en-US" err="1"/>
              <a:t>iAACjAAD</a:t>
            </a:r>
            <a:r>
              <a:rPr lang="en-US"/>
              <a:t>//P+VAAD8//2eAACbAACYAAAAAACPAACoAACLAADsfGf5JQD46e3NDi/5//uoCBCiDA2BAAB7AADz///</a:t>
            </a:r>
            <a:r>
              <a:rPr lang="en-US" err="1"/>
              <a:t>lCyz</a:t>
            </a:r>
            <a:r>
              <a:rPr lang="en-US"/>
              <a:t>/9fjJAACjo6Hlj5fXRVJgYGD/9vLuHQDzw7NyAADVWWPSfYfpDDG7AAAODgvUKT/ec37msbnT09GLGBvoACbk5OLw8PCXl5fnv8bHAA8XFxfZjpb/7/bz4d2oVViQBg3/5ur0wsrWACbyz9Jubm7nKQDzAADXen7+6Ny6urjHx8Y+Pj68ITTfoaS8ABPnsLUqKii9cnScNzXCg4PQoaLjyceoRUS0b27KkZTKpKTJfYOvXGbEACfSZGywQFDcXm3LHDDkfIrXSlXhABnZZXvTNkjvrbfgETXFPVLq19bhpJLoknrkgW7gXkLhalX718bcQiLjWEHhQSfpsp7UY1XtPRzul4DaLgD9yLD/3NTsnH7wZ0X4xL/mM0b0q6DsiXHYRCrocHfahnuEhIQ4NzXtsadUVFLIUlLObICuHiWrLkX2n7K8U1+9IEDnnJ3aorWeREXBXFm6QkPMbWnYtK+lWmCIHybSpZmLNzm5jJKzgYKZRE10IB+ia26nlJGMNTPRgHuPRU3uJzG3AAAgAElEQVR4nO19jWMTVdb3zdyZuclkkpAEp5OUZLQ4RVpoS0pJSZNMMpYWJI35aBIKlc+WBhVUFnzqy6KPipIV2VJSVnFdd//U95w76QcKUsCVfdwcK5lkJnPvnN/5vmcmhHSpS13qUpe61KUudalLXepSl7rUpS51qUtd6lKXuvR8JML/ChGBnLcbW5IoEEEUJZFK8JEkvMQ5/teQLDPGhMeQyhRGJEHXKWMUcCG0g1KX/m0EQm9pjyODiIwqE503lBFC6cue7B+dmGCcPNXzGFqYL2qxmPbOKdg7tHTWlpigvOzJ/tFJEZh5Ov4YGh3NL+VIzFoYhTeDgxfPaqyrGf9mkqnCjLt9v6QLZ/Kj+UUhZsP22d35+OiSpaIX7yLyEkix+noGe4roKCiTc0vx+B2DCqLUBePfTKoiKOLPuMxiwmJ+cMGKUSqBL584Hc/3qbQb4/7biQrC3NLuDTqHdNZiQio/eFdXBnbvHbCYtTC4oKkY43bp30oKBS8+irTFgR+32cTQ6DmF3j0/GB+yaSGeH1EVor7syf7RSRUU3Tx7Gmhvh2Dj3JxCBuJnLGLj5ylm9cTPqpLIXvZk/ztIEcFzIPEMXKGKIi7G8zaVZZEIEHMNDQ4TuevAfxcSGBO2cBq2KR0BMAQi43sFwLgNYHR9xu9BgiK1B6YGNuh2QxH64nlLbeK7BrXy8QFB7NZEfhfSqWpcgFx7nXpyzIAIShLvgjs/k6TFeH6RdYuFvw+p6CaGh4YWFoaQ5nOULebjfVS6PbRwwWbmQnxBY1LXTP1+JJumphkTxsSEQondMzhkEVkzDMqM4fjFgZc9u/8yknXa8eIxY3FoNF8gTBZYjFrz8cEl7SVP7r+NBFFsFovFkZHFswvxwXyfELPg7Ten84ODC3bXd/++BA5au3AeE/DBwdGhRSGm7Y6P8hL6aUvtrmf8vgQZH5WG80A9u/ssQrU746P5eH7odNJgQrcS8hJIydm2bZkMcnAtaSNpXRxeFikKgzCXirIu6xJVZEoFpRvRviQSVVWiWKNSZAm2RSJ1U72XRoIgEJFQINyUsS/</a:t>
            </a:r>
            <a:r>
              <a:rPr lang="en-US" err="1"/>
              <a:t>kDxpISc</a:t>
            </a:r>
            <a:r>
              <a:rPr lang="en-US"/>
              <a:t>/1LUUk6hMthUgFkT3feR9PFKMqQZAQESIKPMh6QQJUY+pmV5YsSKouU6GT0AuiCh8RWaRcC+FA2GYUpQL+keCPt9fJQPBdWZRETIgESmVCZRGOUmWZiioRZZXgsSBM8tPn9MWbz3ct1snCry3rjGTs/3Cjrssy09UtBNqmqLLqyBBIkw5spmAZGQNIZJ1gCV+hyFtJRlO5DqOui5TyGr+KAMEmlxs8BoVSllVwdttT5K92PJ9qWONTRH+SeFJWeHXkP3zR59LOn9F7N6flGDglvldiikplBWUbINE5X4mq65JCAA8icTEHDGSZCDIuuEgqIwKoA0NggPtYTaaCLqLeUJXq4PeePqfXdzzftVivTv3K6jMtjOf+w33spclXfkb9k++aTHVkGKI2sFnIVGCkbprwRiGiwlTZNIlKFZHJAJDOYvA/6JCoU6boYE2ZJOu6IsCXZBM2TMBHh+CDmnQ7Zuq5wRj/FTAEUng1+Xzn/d1I/</a:t>
            </a:r>
            <a:r>
              <a:rPr lang="en-US" err="1"/>
              <a:t>uQXaLzS</a:t>
            </a:r>
            <a:r>
              <a:rPr lang="en-US"/>
              <a:t>/57cuaZb719+//KlaTAzgn5l5wfXPrxkMiLF5JsfXvto5xUFRP7z9y9fvnx9GpzELdjYedOMieArzffe36ODM5X3fPjxR9dNql99fw8Txc//BB7kyXNZ7+5+MhjiZgP4I5+CVaWqmgYwKO8hwzpex+vxqEcFK8UQDPwu+Dsqy85OVWEUW84gd1OxGRBcMcXWA9zL+JF4Huxw5r1RkiLrAloJEqMETDp4TRGjWv5VOJGuy5B7wPAKWGcVz6p0ZqEwHWQUrQg4XoYdowIvcoFcb14Ik3+pG69M7lEcM3X9yOTkZP8H0yDxeyb7r33U33/</a:t>
            </a:r>
            <a:r>
              <a:rPr lang="en-US" err="1"/>
              <a:t>ZVEVzZ</a:t>
            </a:r>
            <a:r>
              <a:rPr lang="en-US"/>
              <a:t>//kR9cmJ29SSb/8Ch5xWRbo53Bsf/+H00zX9T39r7xvwjyufNz/4bVXi7p8/</a:t>
            </a:r>
            <a:r>
              <a:rPr lang="en-US" err="1"/>
              <a:t>chVJpP</a:t>
            </a:r>
            <a:r>
              <a:rPr lang="en-US"/>
              <a:t>/NymzXzFTzwcGqC2GEKB3qBkEgwmM++XORYK1FODKJYkU9iXh0iGWQP/VkTZRsUZyQLZtxKiCcQnwihq5vrNnU0mDUQkkCpjIJPvu1Nm+EQ0stIB8t+E7N3K2wWIwIJEUfpKcrVHgPwwHLAdOJ4sW7YARY3jOvkVLV8DUG7kRjQuLnWuSLWAA5Dc/7t9CHI3LstoB46a5vBMQoNMfT9409Svv91/X5VuTH16RzauTHy8L+uX+/</a:t>
            </a:r>
            <a:r>
              <a:rPr lang="en-US" err="1"/>
              <a:t>zGXP+y</a:t>
            </a:r>
            <a:r>
              <a:rPr lang="en-US"/>
              <a:t>/</a:t>
            </a:r>
            <a:r>
              <a:rPr lang="en-US" err="1"/>
              <a:t>Qunn</a:t>
            </a:r>
            <a:r>
              <a:rPr lang="en-US"/>
              <a:t>/Venr8CxYLiEna9cm1xWZHKp/xNm2hBhXT+yB8QBwfhVzXBeX3cc+OOd+C/AkEQJJZvqEgcD+AehBPDPYbfCQIYZCjCYqZzThIY85ztRnpMz8fhoPt+ztGhgmAgqRJK749iRk99r0xjXGmbN50fPnx+ND91VGOqdPJyP5+FvaRGkWSZs4ng+f/58Pr9w1oKToBKBylkzo2clfhGSgGeIwwm+tSlVdWtm3ObicHa8sbUVVJB0fXnPFnoP4Zic1jtgXCWi+WG/TS8d2SnrCr0y+ZGpf9Z/RYavfX7kuixfnrwSU3f2A6vfBX4z86PJK0yf/</a:t>
            </a:r>
            <a:r>
              <a:rPr lang="en-US" err="1"/>
              <a:t>vizT</a:t>
            </a:r>
            <a:r>
              <a:rPr lang="en-US"/>
              <a:t>/</a:t>
            </a:r>
            <a:r>
              <a:rPr lang="en-US" err="1"/>
              <a:t>rfVVVytf</a:t>
            </a:r>
            <a:r>
              <a:rPr lang="en-US"/>
              <a:t>/DGybwglzvvzk9PQ1gPNFM4bQPHjt6AF5e3+98QsYOHD16sIMK7h87dvTYQTA1sCmNjfHjDxKwCKa9OAJSyn2GEtNN+0bxhsX495hoFxeT6LjQZ8iGXUxaBJWAAysRloxfPHdu90LPYHwKjkKpL+bjPRfu9p3Ox8/k0PaogrU0Gt/blxo+M5rvAwsoMHV49M+nL+wdGj2VY4okYVPIwt5zu3vio7vtGDaxwZ/aNzo6ZHGhhmxhfvDi8DcXeoZNNHlWfjRHMGecOl/g9modDFWmjhZgMknVmPkBeo1pB6+bR25B5A76Ib535EpM16n52eSyOXkNeCqR5f6dsvynV3Ze39n/</a:t>
            </a:r>
            <a:r>
              <a:rPr lang="en-US" err="1"/>
              <a:t>MRwPwg</a:t>
            </a:r>
            <a:r>
              <a:rPr lang="en-US"/>
              <a:t>/</a:t>
            </a:r>
            <a:r>
              <a:rPr lang="en-US" err="1"/>
              <a:t>y+Gn</a:t>
            </a:r>
            <a:r>
              <a:rPr lang="en-US"/>
              <a:t>/LcpuHrluTn5mUsG8DEbu3emYfP2V/v7J/slJ+YlVTYkc+2oH0OFD62Zq7Iv9+MFbxzpHHHwd3+54/QDn8hc7Dh6Cd0dJTEsd3we0NIJgiLqZOj6z79V9pwb4YfadGdh3vAghL2hG8VvYMzNlrhdX4dKTFxcscBP2fDyeArEnMevU4JKtMibmhkaXJoAPkjI/2LNogM5YpwfzNk/ChuPDcAZrIT4MNkkWjaGLi8BLK9UzuDQBXgXslJgeurgwmOLDqNTqiX+D1s3AQJVZPXmbm6mzo4VHbq+JCRiUrn8gi8uTXDMcMD4BzRDop/03yXtH9kAKIpsffDxtTk6aqIp7juyk8uVX+o/0T16FRPHzIzfgG6gk8mf9n976qH8PVZly5d1rYLnoJ0c+hLD52hPBAGxf23/4i2MHjr654803UTOkg1/ueP3ogWOH3t5/iB9y7PB+3P/F4f1H0aAdevu1HW+C4lBt76sLBdvuW9jXBwBQubFvIZW0Cwuv3qWSZO6embphT43vA/NQmPnfyPwNu3B8po8I3FKDryHJ+JAGF8PE+cEhKwYGfWB0yCbcb4/E84uQYrFcPl4gMUmiqrEwOk/A/JLh0eEYJFQD8TvgvBGM+Ai3NyP5/CLDAF/QC/G9i+cXJsBLAbPsi/kixJhgmyRVBM2I2wxyOgRja+IuosWFbO7zy+87/11Dn/GBqXbA2EPJ8rXJaXFP//smk+kteJEv919V5Zh5uf+SjttXPrgGsq8CGAxdyzK7glrQ/8plnQmmTqevfWxyeyeTDwGMx5spmRzY/+UBvnn08Nv7Uai/6oBw8O39qBtjzguCchhN1aG3D+N+XR0evz/NmM6s4VPnp2SdGQ0YlDL7zHED/O6+eYiXjEIBwolCfiYlgROwTx03nDrSOhjoaEgun8+BERWWRi84loMZC/ELcAxNxYcszmqB9sHRogMGURR7KD5FMAPmYKDdMXbH5zGik6i5NLqonYkvUlUSKDOPx4e+sSSGSiOqVv7iooU0/CgYnHT6aEzVf506PuPmkXf33Pyo/z2wXh/2X76yfP3a5B6Z3picvL585XL/ZyaCscyuwwHgFo58+j+ffNT/rq5/2v/plSt7PpqcVvdc3jN9E46j3PkgGE+oponiV4ePoV+Aqb12GDXj6P7XieMuDhx+C16/AGwwFUUV+oLgUW8S0LOYve+4xhQgZuw9/0+ILiVBB2VndH7cYmpxfBgsNkQwMZ0Vzu81YpDtkPnxJiWPggF+wByKFyCL1XriizEOhsDOju4GVSPDg3vBXaLBQsRsDEaHB/987vTu/OApm2JK3AEDgtap+G5DFSCiyl08o8EJ9hqgKKJEF/</a:t>
            </a:r>
            <a:r>
              <a:rPr lang="en-US" err="1"/>
              <a:t>Pg</a:t>
            </a:r>
            <a:r>
              <a:rPr lang="en-US"/>
              <a:t>/udHlJhC1JiVH+zp4YtT8V+CAXORr25B47O06mjGpSNH+o9MfmpSRZp+n1v9qxBL06uTR/oxio3p4uVXr8SmP/j4ChXePQIHT75nxqY//niZsti7/ZfEW6Ah/ZO3KP2k/yoM+uHH8pMKzQf3v9W5lZSMfYlgvHl43VeQr0AVyFuHxzrzHjv8JUK24yiG+OTueAocH4PrpUV04CCH1LCWc/b9GZvpzZkzKVuBgEiA0HYcvCVWcFKvNqn0KBgCB+Mu2QqGRM+OniPA+vnR01hPwAwlF8/bOgfjYj4+eHFvjoLP2ABDomxqcLeCoEjz8WESs3tA2yhE0jEltxfce35KVCQEI97DW30eB4aqS4xsovHZcqxTRbpy6erVq8twKkhZzBvvvntzWsdkOpa+9O7neyBPF/Q9l6ZVduXmFSZduXTp5q1lSCSmb+2RVUFOX7oh6VcuvXd9GRi0jJkj2XOLCo9PkcUDO95c1xEntP0KmN+hL3YcI2P739qIagEXBOMApAwSnRrPgfLDBTOegYNK2FPH0WnnT9kgUqmZ8fFzU0UTM3Ash4Br5WA84jO4DbJ74iPwsTE02ucMqyunR09jGjEQX5joTKUY77E4GPHTdupij0UZqIzq+AxMPpXTg6cRNmb3DH5j27mh+LxAdYjnWUyxCkODgA0koBZYxAmks48xUzLmkvItJ9/46DpKPAeD6mCDVVWnWNjAMoeqQ/AFFySDwwbbJkNCKsZMBdI8CDCpKjNZ0CVkjM50QWdwDPwD8xUgE4S8VojRJ9QKxQNge9bBeHMHV4exTn2MHPoZGF91wIB8T6L3x2/oEqQTYEY4GGrx1MzeQtK2hmfQoKj2wNeAx7yhYG2K5xgIBk/</a:t>
            </a:r>
            <a:r>
              <a:rPr lang="en-US" err="1"/>
              <a:t>FMbOmSYg</a:t>
            </a:r>
            <a:r>
              <a:rPr lang="en-US"/>
              <a:t>/BVmOqX2DPcuAKJkf3G1hLYfF7DOjKaysLeYvQgQLnKbG3tElCVOlsyD3xlL8ggTXBhcGYBSpIsNXeuIpHeOBs6A3kIlcjPdA+MVANxkYfqsHTqiKlEdTaJA4GD9nhXPfuemQTDaSAXwVJeCBiKvwAqYvvKDAP+eYUnyDhX28NBEwhYDAOR1WbbE0QpwQgR9BfzH0Oh3c8dUGGG+hmXp9/4H1fa8D36W33x7rgME3ORgynHoAjY+OpWKaxEKhdmamSBkY/6nxJkxXgSGtxQWwZQ4YSAhGJ6MEzRgd0gAC425+dFhWiMhy50fPKowxOrF3tMdiogIGbPAcJHNw1j4MlqhKMbQlQjGfH0GrLQgIRgxgye2GkAychG71DJ7DuwdO/</a:t>
            </a:r>
            <a:r>
              <a:rPr lang="en-US" err="1"/>
              <a:t>zneRzAiMyB+ptoQMl</a:t>
            </a:r>
            <a:r>
              <a:rPr lang="en-US"/>
              <a:t>/</a:t>
            </a:r>
            <a:r>
              <a:rPr lang="en-US" err="1"/>
              <a:t>GQNfJMxCM</a:t>
            </a:r>
            <a:r>
              <a:rPr lang="en-US"/>
              <a:t>/7yyvix+iY4B82mMYTtu2qGDh98GJXmTR7QC5iPg2h0wVHCGufE7ClYtIEcYfhUceHN8XpFAo4WvwU1DNqyDa2e58a9FAKNTKNwAA8wUS+aHFkcWByDp3quB/Zeocns0fjpnWSNL8XxRYCLgWTwVX1hMazbk3fNGDIXy7OgwU8xz8d0TggLuCvKMgZGR1N6Lo2dAhxSJpEDfJCxz3R4cmojJujZ/</a:t>
            </a:r>
            <a:r>
              <a:rPr lang="en-US" err="1"/>
              <a:t>fNGyhy</a:t>
            </a:r>
            <a:r>
              <a:rPr lang="en-US"/>
              <a:t>/2JNG7ARgbecZTwHgZUAFz97/uSOvBL99GzRh7G8MrZNrrEMNKGPqOOWn6WxDjdswURFPK1zN3ZV0lunwXQltRXB5fmoiJjI3MjC+zmDUAIZXO7PE7wmPBUIVkfDA+en4UfKuGVQxRiBkX8oPxU6fi8Z5vVPB9kCKrBUjQ81j/</a:t>
            </a:r>
            <a:r>
              <a:rPr lang="en-US" err="1"/>
              <a:t>mLcoLyyCmQLrmzs</a:t>
            </a:r>
            <a:r>
              <a:rPr lang="en-US"/>
              <a:t>/mBIgqhcmhkbjvF5yLoe5tzzxbfyCAnGdwOzR0UVdF5OnRuM9+cH8lKLDpBEMpxwCDnybizy/I4EFenP/V8ckMvba2299xfOMo/sPHwL2H/gKY1wJPceXR8fI2NEvd3zBA2AEA4Jd1jwzM2Wbhj08c/rUFKHG8fxtS7AKrXMzNpVLry7lDNNeGi+AZryacwbbNFOUKrPzQFMDi7YKsQm/yVg1csND+Yu7B2wFkjcVAkCFWAML+fzQhRzohYw14NR8SpUUYeDCbQ3AUIz7cJLhqVTO0CEvkVX7zvwsLtQBIHNTDfCYSm74TD6/dwRSHxVM6cl5m0cyhfkk/c+8T/mL/TsOH96/46ux13dwVh37csf+w4d37P+iY99fO8z3v+3kgod2dHyKvrw0Mz4zM35qwN5Xgvf2qfGZUzMzjbv7kowY8zPj+8ZfnYFsUC/sG3EC9tS+JtF/fS6KYfy8NVDpfPKUBaon7hYM49e/+Z9FB1879NohyC6OHe0UO48eOnTotYPOTvho7CjsP+oYK3LwaCf0FSQjmUqlGrZuFmcxAkxXBwbgXbqYhgBPtWFXypYhPGoWNYeddnHs6Y1/jzPWT4jL/4i0HnBvlM8fraFLPztsnRSB98tQRrFtArIgHu5AEqyruo5r9xD1MxXvwZOdVQwsZ7yM+1n+bzUcPnYZ75dH/DxJkkVEStVF3p2CnSyiAB4ca9DYTEERLwHXm6izSoMPhtrO6u9/Nz0fGOAxKYWwCBI4CGgpI+ByERIIZVRc6MLwBlVFZFj3R5LkJ+c7G2f9xSbtPBJEFH95yFM9SZeelQSIbFWd2hCFSYAmhL22IBsUCxCyqipFjUIsLOoQcQl2CqIvMDy62HTiZRki1nRSweYN0EE7ScHfgyJyIREFtKCiAqcVVEhlusBtg9CIKSK7m6KQXDBRVAZGSPKdCfhMVcEZ3UmC6qnMUKgqLS1qiqiogqQWnfvGIL+M5W6risDwwWwjA7T5FwvSedBUCIRVfIU9Ku9g6vZHb4ckVYEEkaZSWP3Dpe6BIrGSEpg/iA4E5Y5NqCSQOZuyiSVTZ0TQAbUbHAwBi2O5eTwQch+pOECNEYXJTCGYh0MmojAFzCcBO4pLKl16KoGf0XPDqb6/Et2eG7BVAmBMJKlu9s2NFEx5/puBlMFGFoaTZmqozzD+apCkTZIcDKraAwPfDAu6lbqd1GOgLmMjilaQmZ1k8sjtgknNarFh/DXNjKrZ1YxtEES+I9/eKgx9Q+2lXA7MDJgp+46i7B3ODZ+y1NN3cqcHiH2uzzaKC0VF+4sJaFFHM4j9beHWwjCx3ina7+QIgJH+1jC+bZKlETZw20pNCcapqRElNUBG7nQDue2QopLbRUL6UuTu6ZHFc0UysAhgAFsVahy3yIUkyV0g5HaOCOaSwYxVBIN0wEj1EVK8TW6c++sIIDYyQKwlhfT1WUuGuXD3r3ePK+a3hsqs4xPzOf237IX/w5KgAxiUnE2R1P/ayZE0+gx7nlrHDTYBYMzbxL5AEQymLRkC+A1yoUiSc/y7qbOELE6R5FIumWuiV4dDmL0E5zK+XUwmc4CfKeji/DfvGE+pxHSJk6qS3F8WC2cKzP7L4sgdjc4V0UyR+fnC/Km0cCdHc7dBM84mVW1Jo8ZS3+LQIhvpmKnjd4sL86r2TiF3sqlwzZgQ6PyMpaup+VyqoZh/MQSd5U6l+L0cXXoaiURguYHCDZtSO5WydcgzIJpSYspiI7c0QUc0ZkGItJwa0Y0RU9HtVCGXphbPMwQFvpFLgiGCF4U1k7pRNETSLIqEKiOpgqabf1UgwdCOW7R7Q+x2SNBllTFICgRFx3ZRvIUSkgq5YRmLSwokEhC/SnhrCsXMQYHoF3K6Tr1LF2JYf1F0ncYEUAFZYIaEXbhU0bGBWlIFpgpG8Q5EzF2f8ZwEKZuZOlm6bb+4pReo+v0dW5e6j759XsJ+QEUQBRZ70TOJoCeyrLPu4ySfm3AdW3RuYHzBM8mIq4q1lW5t6rlJ1fG2xN/gVlYR4yjwRf8XsRB5e4/DhC1Subnaxu/r3Dh4y6cvvnS0OQaVwElLEt2WXmxi9pg1QbxBeb0papuzEDpHS1s/E7ae+2fupzMB7K76bSHnd8xi/Vng9yap/O/R9Qy89RlbPCCM4Tc0dGZLqYR3Z7/A2LgkJfHz4UMQJElVJWdoWVbVjRPj3WjwAexydEfuzE/FovkLjL5JzjWvX7eI6zbYvL4pg3iblqTyH1JxpJBLML9r+bddI+a82HpR628ELh/r7Mfb+ZwAhd+PLst8RqL8ItE8v4ma8icgOANuoc2b5il1WE/5rdWycz+8LIAuUaL+BmjgKdFp8XUtZ22Z/+/</a:t>
            </a:r>
            <a:r>
              <a:rPr lang="en-US" err="1"/>
              <a:t>Mgh</a:t>
            </a:r>
            <a:r>
              <a:rPr lang="en-US"/>
              <a:t>/C7xZH9aFYne8IDPYU/sbPaxAlBR+UIpn4ELr0OmmmuaEZoA9ih1Pr7KJcqhUBb8p9gbHhNLh+HmMCDC+ZmtXcHF/eUuijlDm3UPJbnngjJpddXZelF2/BEfDuOHx4K+eBtcGD9NY54G/aqPz6cTkTbSEECYoCGdJvqhnKQamZrKw8qCWCUW84HPYGvPCXTayUTmYymbV6vVRpVKvtSqUy9/D7ajU5m4S/2TSiJev0xQJIgeiK1jSSxUy5XH4Q9AfDMDinRDlTyvDxSxUYv92YgwngRrs9C2RbJva3yr9JaZaqZtOcbWd+SpQT4aC315lBwJ+FOazhJEo4dKNYRR4gM5LJdnK2jTz4DZ+tiycyG41MMOB3u32te6vRr7+ORlwRV9TlcoU8Ho8b//HBq98f8EcjbiCvu9Vard0DvFrlOyers+aj14UNI9sXVkZIslIpB70+ny+6+nUUpxCB4aNRl8ehUAgH9XsDvkAk4vP5A0E+/KrXGyyXM5V22hl285KEZytK8Qh4tlKpef0+jz+6es/V+lMLLh9m4PL78NJxFj43cgBYkI0CI3xenENttdebXS1n6u3moyKBj5yh+PifZzIaoPFWKez1uV3R1fv3VlcT2Yjb5+KscEVwQnxO+A4JQEKcXPhhNsuPAZAC2bVKu51st6vVRr1UqqZNXdl2T4gkV1eACT4A4f7Xq6vZiCsAg0T4OBFncJxFZ9wIvOeTwOFhwxPy+PzeWr1aBHVpn2hUSvWHs6YIQdn2l7+pqMvJH8KBkNvVujcPPMhGXW5356Jx3AjOAd9H+RQizmcRsCFBnA0KrC9YqzdAYdsnqo1KvfQwqREGgaEuPxMYIEV1byjiagHQWT+MAlIAA4AwuqKOdrgioVCoA4bL4/PBPEBXEBiXm08YPvH4A6DSIDagXZ5AMDNLfu2JAI8Qa/aG4JTHo61WwOUJudwhvGqQwijKggdVBBTUFeWzAS0BZCJ8FrDhQWx8btBWGDsQ8Pn9PnfIF0xUTRJTtysN2NighT1wwuMhmEPA41w64IFc98HQCEYEzxxxuQF9lMAAmo6QOxSNwuEgvRFgkhenADoDLPAFEg0NXD57NhMqSmNrfn7FiHg06mvVa16PL5vJeHEW5bLf5S2fLHsdLLy1tYQ/4i3XV7wIUrnsBsaVy62O/KyTO1hPb/dpjkIyiCfhUghsD65kWj6Xv5ypefGE5QSKZLkMWghv3dm1TABMRy1TDsDbVhmsZvbevazb+X7UUVlgS6K9/ZZEfB7RbBAlHS46GArhGCj4CTi7N5GpIXdA4MChwTj4r9eTgJdyyw07g/gJfFYuJ1q11ip/w2fi8WeruvqMMa+qysWyowCIiCcD9r/oLVuUJL2RUK+57PXNiVQp+fAQX0MkSilYUahY8Uf8YdMORiJZjVR8jjXpINbK3Kunt/tUHTU95eUeCmUh4k0SqpV9dYmShjfq+0Es+FzuFVkso+RGEmmq2kFvFbxcxucLN0jNAzOldsK9IQeRSMC9mimdIM9QIxR1LQVXkLVUcdmbtYmYTkTcYdvKAjeomPTD0O4s8MUolSHVMCveNpGJuJIxdNIIWnAC64FJqmuk0cZwdxl44nfXMvcbT7qr8nEEKZ5IGWk+vONxnBWwIzirW1T5aYSaBsm412w2GwhruhazwijwCTNmUWuXpadlLejJNNksKNFJyipux5Fw6V6dmjMoUbahGVSSGTVP1KMRbpajkZYrQ4yJWHFXM6aJ5gNPJU0bPlegqpMyTjHwN6Yp4smyySzV9kZPKGQlUGDaGGsEIhtotO7VbZFf3DZQwPwGkhy5XW95/FWmGaRUJ6ZJGu6VJNOyXptZTM24wWy3TNmg2neiMhEze9vU1IzvkjFNN3rTbMKwHxjMXiPVqqlSIwladq9ki1R3bhXdHmFHoKpVgvcSns6FRFveNHmjSdZs8mObVEAEldlAwkj/3TCCcLmeGmm+IZplxXzDJGXYS2eDoUCbkoebkgncuP99U3/yY9q2EKYpyXLrnm89PGiFHpITa8TepZE3NLLibxLS8EfDaSqX0Vf4Z8naCdJYI83viObNilReCSRJ5SFpezc1w/31wxPbtdQi3qavK/ZK9j5YIn726t9IFU9YJzHT6zWF72ZJxQOSmjXMBxpZE7W/G/KDJHkYzoYt6bsm+S6t/</a:t>
            </a:r>
            <a:r>
              <a:rPr lang="en-US" err="1"/>
              <a:t>JDNJgxq</a:t>
            </a:r>
            <a:r>
              <a:rPr lang="en-US"/>
              <a:t>/igXvAlNeACi5f+6/v0vWut/nSSVidWEP+TzcSPF7a3XIL1tUm/KtSrwofw9mfWXzeVekzwAwNwZ0uw1zRpJ96ZJ2V1+SMBMeU1GKptgRF3+fxoEV4W2wQti/</a:t>
            </a:r>
            <a:r>
              <a:rPr lang="en-US" err="1"/>
              <a:t>QAgo</a:t>
            </a:r>
            <a:r>
              <a:rPr lang="en-US"/>
              <a:t>/mPOCbfA6PWiN1rKCASGXetTao+9woIMIABBqhJyg3SqJPZXkkLRjNpUgvMkkwGLOrm+GDL5O0uiAAWjGiZoCcCQYt3ltQapHqCVE6S2WDiR0kDMIwwzAhMpBvAgIsGMHZZpJxkFY8nqCk/3W2X02ItFM0aVPwHzBWMWQIMXjRri+zZqpTSmFwJhjoh7Pq1VBq9TWGlSVZgEm7fGoAR9fYmYFIQY7tXq5UyGEhi9mpgONx1AMNzkklbwXBFfQ1urrcBBhh7TydcXvf896q1OkuGTRnB8PhAUt2ggQfvnPsAAAxBSURBVDJA7weaq2bbrIRgiFo2EkQw2uTHCm0/Aob5a48TepTAlqTLvhCXBn8Jz14Bi1AnyYAnAWAE09Lf22TOC6kNgBFOCz8S7Q1LKoM6ej1em1Z73d60+FMAoCLiMZBe8J8JHvan6TP+9CyjDS+PXjeZ4XIFAiui1tskNbAHfg+A4Y24S2ngDySd9yCkr5J2goNRc4eAKwFvUkg/Yqai3gbZ5u+uaglgwxbXD/MIucNgF7IOGG4Ewxe0lIOk3DpRrZZ9/oSpJGDYXcT0uhAMX0nUDKG0ZXxPwniGlW9m/OSLRJ1Y0O1LmEK5A4Y7QbRAoCqmVSMxd+JEKWuab3Az9aOYDifpbLLkrQhK3ee1xNmRWliShDEBNMMgCTibG7TmWStmzUTIsSybmuGKhAHwMGgGgOFD2feCAyVKIwzRRMXnWTGETEs0dyEYHuAKaLLW5prRATTiy1g6UZ6qpJToBg/CIhu+HzOJiLvOJhIJY4tmrAhNME9l+E4GHFQsGeZgaFFXECbh+UFiMWMltEWaimO80rcdwaRMeuiOOFkljA4u3O4tUg5GBETO638oKay5a5YQUFZdo+YPMpViJ8JJuLqiO2jHzHLAigFjgqamEeKAAXPwFQ4q9BkLVunylovoEMh1OgtuHMFwu5HdEQ/4j3Rv4UT7ns9rg28rczDKHg+aqTppVwGMSDSyYSZK7VlZEZ/SCoCPCWs4id2mu4E0DoLEijdhSAhGyA1gBKvkYZOWW9XqCIS8ovmTH8EQNa/LCz4eBGV2llT9m2fxleqz2mOelfU4EmVSdQIxFEjfmiytBIvkIWo8ghEM2qSqiZlKtVoKmiqRGw9klqZ2OElmG/fd7oRFk70WrTZWs2YTEKuiucIw232yPnvw2XIMyhqeqOtRAtGX1vze5hYwWifvhU0lCz4j5KtQLeEuE+MNDgYYsfAI+QcyI+LqoAFX5Q7+KAvsKVOhghAzA+6NQgu3UlEX5BkQGibAJnTAaICW/pgW6h6/3xtJGKQSiKDPIA4YNfC6a2sgyFtU2++G7zp37jyVA3LMSPB5o3qEJ2jD72tvghEImuauv9FKAKs1hlEve8sk/</a:t>
            </a:r>
            <a:r>
              <a:rPr lang="en-US" err="1"/>
              <a:t>fcJCVLKOb</a:t>
            </a:r>
            <a:r>
              <a:rPr lang="en-US"/>
              <a:t>/bFQyeVGUMZcBnmNb3W8CA7P2NZ/xBCYE0AtHII1i4/G06EvR4mxJGU25upsoEoimRzxk05qQvtCpbvZrIHfhseBbi4zHwr5vniQYaJmj3r2sG8EogWnirYvACA2hdOeRJmBuaAVkVYwIzs1gEaoAqhnDYXcomGJnS1mgK0C3b0jZXWJgMHsHdGdtTwXgEwKisOWBoAYym/gZ8AAsGDjzr8ZTRgZNym4JhDqetXWl5BRxXyJUw02vCFjD8iVm+Grd9Eilkmj8Dw7tMvguHg8skAyGeoxllxXpgiFm0ImUz/UbYm5DBl4mOmeotNGfHWLq1cRqIsr1pKXnUeIpm8OflVbxbx4YBQhXSfmNXMDshboDhTTabY9KNLKKcJD/27grUhebfSdob8R4EMJKk/vARzXD550j6H2PbakXA6m414Iwd8YNO7NoV/Bv5HvIMP4IRhDwDoqmKx8XzjIQPjAIPbduk1Bvu1Yw3wJynyU8wYXM6oWz6DJfnJNH+Mfb0CWwBg8n/9GOxj9cjnap5Nq2DL6oVmTaBDhRlJAj5t8ozcE9GVUzNDluKpYCoujPMDvgD4RO07l6PAdAjt0r/mn3qrxEjGNRuOVVYV6e0FPE0ILc1i71WzNLBgKDP8HkDu5rkAXq3QJPB3vs1GTLwWdCMg2TFW2DmGFiXjdGjUd/XPz40trcwDUknCBIIPmqofxbHLlWIoYHd9SSI5Q3akN/LIBRRzDOAzWUyxsFgmmb8BOm5DmYK8nb7AUhpkzXcQTAhvBpRq/9oPn38rWDI5k+trNfr9bs9nJlwkqylwFWsrEwQSHw8bsiGvf6UROSKn4MhKrKohSsSkxtuly+DSV/Ee4KU/PzLEV7gbCXqpk63VY2oJhLeAAzvDsEVRCM+yFFwKQQCJkhfG96oGzMuCJZtUsZsKGgLikLmequEGBkfGE2x5ikvQ7ryoCMLKE6tVnl22xG+qLJ2IpH1Br0edyCJylwJQtpvQcydkNNYmxJFTGIg6TPNRCQEPgPA+KEtyBJ5p26oYqE3rcpYm7IgV/6bD/KMB76QqxUtt8Vna8UTxHa5kLOTxdTcvVUe4Lk97nKtXK5F3YmTmSywp1UrQ+Jbq9cce9KqIbla5VLNj3tXVjF5X11pOcX/aMQTWG09sFVV2dZSrPzdXNG2bxRK92t8LScUCrXKMHwi4oMhA6CuqysJXFh4ZwVTgahvFUZfAW3K1Ms+GA22PXymoY6V9AUSrdWH4rZrhBLEtpkSzCFZnCvVVvDiWm7vvYzX73f7a7UosKOe4QWCaLRWy4Ko1Wo+mFP5HTzSXwa+RDlLorVVX7nWwv0eXyLRWjP1mPpsraW6WdoVDgaD2fJ3Ky1XNJvIZEonRqqFyv2ozxfAPwhhAm6fj68xuHDhD/7DKhG8RvlCB5fHEK46RCIeb/D+VO17AxJmgcrbmApNhnuDwXD2wXc/rLoigQRgXG23q425VV/I5/W5A6g2fEyPGxnicsOmzw2WyOd2ljlwYL6NmZbfW5u6/68m2dZzxzmJRFVnE73gJAOJn/61GvD4s4l6rdFutwule56QKxj1gd5CHOnxhfiaCiSGbo8/6gu5kSUeXNZxh3wetwfCragnGg25veWp0k82f2bvM2EhyrpiFVKFE00zXQ2GEsXZ2UamlCmXs9lIxH2vfn9qrjKXSlUqpTsPwn5/p24S4YY52lk76CwjRHyeQLg0u+feG1U5hl0u4s9/W/1xpNKJZKNRnU2n7bLHOzdrJ2H4WjmRhRFapdL8wFwldTc1VzpZS3h9ro18ILLuZvgah7Ms6HEHy1W7El6Z1tVnuK2S6iozZ3EOltlc8blLs7PJTP0kzqEVhTncRx5UCqm5uUwtEXD7ndJNhHNi/eKd4j8YcTcg0cjd7f3JYire/v5sK66qvN7yxMBWhvygB6gFIRR/TwDkBPxJMFvLnCz9c+r+/U6iHtmonzjcwaVhr7c81zbTld4Vk/AHJIjbqk1tIobLfSCEoIUwdIirAsT2Ab83GC7fOZkp/fP+P1u+zeDV8frIAjzSF/AmMtW02U68MYKP2X6GBgnaWSvn89ASHh9csQe46vZwJQygHgQCwcSdkydLA8P3V3Hdj9dvNoNQN67RegJemEPDNu3yroJAdexReDYwthBjZjVTflBeAUok4CVTb9SBKpwajcbDh5VMIhAI8PX5TqYWiaKFz8w1qsViu1GqhXsr1nP+UAPV03UYHscvJ8q1lcxao4LDN+rO8N8/fFgvZwNcVjzOoiDyBMZfKVUaxWKxWslkwys2iz1/o4ZE0nW4+BU+hwTMIePMYZ0FwIP6SjboxXVVN5dF3jWBc1irAAuKxYcnW+FyEn9w40XaRfARkBDGGAp2iJmmxNcicYfKO9WcMFU20+n2iQpMCPwMWnMAZvXevZNg2MIQjnjDGXy85vNNAJ+5IBqKhI+KMQxpozkLfx/EebqpSBRNmz1RrcNoYZwAjO5vfX3vfqaEHPKBChdMnW1nTeuJk6CCjM1Hkmg6c+C5CuUVP90JChTNsk9US2s1nEIQ/WkA5wA8SAS9wUAw3DAFprzgY61op9N0vYaAT9DcaCVExvAmStYBxUzbTbs9Uq02QGLWuARXq0kLH+TynGDIvPt8o7NRFfmw6xNgDB9w3zGpopzWmrZtt0/A+A+rD38slUqVarU9a5InPq90mySJ679dyvsV+Y8VbLY0qpLq/IABwacapvEX6towCdCaylrdmYOtiRTbUl9oFtx4CtjMCuOJoiBR7DWlnR+z6TS1IrewERMmzBj+PoG+MSj+ChHefyRtx20/jmT+UBK4EqnTZit3KtC8sxaf1whiCtsStuDgQw0pzmDzolXsl1ZU5+GOz00q//kStAVcBrk0bPT0OkYCe4AkfrmMMpzAep8lUQQJ/Db2FNAX7AYXNjpKEQrS2dp6Tv5bGevWg24+CGbLo97FF+lJf2TNevM0OIxEtr4DM+KQMzrv0hUe6Tt9fhLIZr/3Fli3tIBTSta7z6X1A3lPMIiutNGy1v2V8i51qUtd6lKXutSlLnWpS13qUpe61KUudalLXepSl7rUpS516Y9F/x+u0ajA9GzwNQAAAABJRU5ErkJggg== </a:t>
            </a:r>
          </a:p>
          <a:p>
            <a:endParaRPr lang="en-US"/>
          </a:p>
          <a:p>
            <a:r>
              <a:rPr lang="en-US"/>
              <a:t>https://s.yimg.com/ny/api/res/1.2/gdtGFLrp8nxM0vFC.D8WPQ--/YXBwaWQ9aGlnaGxhbmRlcjt3PTk2MDtoPTY0MA--/https://s.yimg.com/uu/api/res/1.2/TGFJXhD6xlAY09bc2WJeGg--~B/aD01MTI7dz03Njg7YXBwaWQ9eXRhY2h5b24-/https://media.zenfs.com/en/afp.com.au/87899469a3d1e88163246faefa9876ac </a:t>
            </a:r>
          </a:p>
        </p:txBody>
      </p:sp>
      <p:sp>
        <p:nvSpPr>
          <p:cNvPr id="4" name="Slide Number Placeholder 3"/>
          <p:cNvSpPr>
            <a:spLocks noGrp="1"/>
          </p:cNvSpPr>
          <p:nvPr>
            <p:ph type="sldNum" sz="quarter" idx="5"/>
          </p:nvPr>
        </p:nvSpPr>
        <p:spPr/>
        <p:txBody>
          <a:bodyPr/>
          <a:lstStyle/>
          <a:p>
            <a:fld id="{270FA5CE-A869-4ED2-9B8C-90AA2C1A03F4}" type="slidenum">
              <a:rPr lang="en-US" smtClean="0"/>
              <a:t>2</a:t>
            </a:fld>
            <a:endParaRPr lang="en-US"/>
          </a:p>
        </p:txBody>
      </p:sp>
    </p:spTree>
    <p:extLst>
      <p:ext uri="{BB962C8B-B14F-4D97-AF65-F5344CB8AC3E}">
        <p14:creationId xmlns:p14="http://schemas.microsoft.com/office/powerpoint/2010/main" val="341961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 want to give an overall high-level perspective of their food delivery strategy. </a:t>
            </a:r>
          </a:p>
          <a:p>
            <a:r>
              <a:rPr lang="en-US"/>
              <a:t>DoorDash and all of food delivery is </a:t>
            </a:r>
            <a:r>
              <a:rPr lang="en-US" b="0" i="0">
                <a:solidFill>
                  <a:srgbClr val="333333"/>
                </a:solidFill>
                <a:effectLst/>
                <a:latin typeface="Georgia" panose="02040502050405020303" pitchFamily="18" charset="0"/>
              </a:rPr>
              <a:t>operating on thin margins so higher quantity or volume benefits all parties  </a:t>
            </a:r>
          </a:p>
          <a:p>
            <a:pPr algn="l"/>
            <a:r>
              <a:rPr lang="en-US" b="0" i="0">
                <a:solidFill>
                  <a:srgbClr val="333333"/>
                </a:solidFill>
                <a:effectLst/>
                <a:latin typeface="Georgia" panose="02040502050405020303" pitchFamily="18" charset="0"/>
              </a:rPr>
              <a:t>Meaning the Consumers, Merchants and even drivers.</a:t>
            </a:r>
          </a:p>
          <a:p>
            <a:pPr algn="l"/>
            <a:endParaRPr lang="en-US" b="0" i="0">
              <a:solidFill>
                <a:srgbClr val="333333"/>
              </a:solidFill>
              <a:effectLst/>
              <a:latin typeface="Georgia" panose="02040502050405020303" pitchFamily="18" charset="0"/>
            </a:endParaRPr>
          </a:p>
          <a:p>
            <a:pPr algn="l"/>
            <a:r>
              <a:rPr lang="en-US" b="0" i="0">
                <a:solidFill>
                  <a:srgbClr val="333333"/>
                </a:solidFill>
                <a:effectLst/>
                <a:latin typeface="Georgia" panose="02040502050405020303" pitchFamily="18" charset="0"/>
              </a:rPr>
              <a:t>Their initial target market started with delivering to the suburbs (due to less competition, more items per order, and underserved merchants)</a:t>
            </a:r>
          </a:p>
          <a:p>
            <a:pPr algn="l"/>
            <a:r>
              <a:rPr lang="en-US" b="0" i="0">
                <a:solidFill>
                  <a:srgbClr val="333333"/>
                </a:solidFill>
                <a:effectLst/>
                <a:latin typeface="Georgia" panose="02040502050405020303" pitchFamily="18" charset="0"/>
              </a:rPr>
              <a:t>and the company itself has grown well beyond</a:t>
            </a:r>
            <a:r>
              <a:rPr lang="en-US" b="0" i="1">
                <a:solidFill>
                  <a:srgbClr val="333333"/>
                </a:solidFill>
                <a:effectLst/>
                <a:latin typeface="Georgia" panose="02040502050405020303" pitchFamily="18" charset="0"/>
              </a:rPr>
              <a:t> just a food </a:t>
            </a:r>
            <a:r>
              <a:rPr lang="en-US" b="0" i="0">
                <a:solidFill>
                  <a:srgbClr val="333333"/>
                </a:solidFill>
                <a:effectLst/>
                <a:latin typeface="Georgia" panose="02040502050405020303" pitchFamily="18" charset="0"/>
              </a:rPr>
              <a:t>delivery logistics company.</a:t>
            </a:r>
          </a:p>
          <a:p>
            <a:pPr algn="l"/>
            <a:r>
              <a:rPr lang="en-US" b="0" i="0">
                <a:solidFill>
                  <a:srgbClr val="333333"/>
                </a:solidFill>
                <a:effectLst/>
                <a:latin typeface="Georgia" panose="02040502050405020303" pitchFamily="18" charset="0"/>
              </a:rPr>
              <a:t>In the last year or so, their business has grown to over 50% </a:t>
            </a:r>
            <a:r>
              <a:rPr lang="en-US" b="0" i="0" err="1">
                <a:solidFill>
                  <a:srgbClr val="333333"/>
                </a:solidFill>
                <a:effectLst/>
                <a:latin typeface="Georgia" panose="02040502050405020303" pitchFamily="18" charset="0"/>
              </a:rPr>
              <a:t>marketshare</a:t>
            </a:r>
            <a:r>
              <a:rPr lang="en-US" b="0" i="0">
                <a:solidFill>
                  <a:srgbClr val="333333"/>
                </a:solidFill>
                <a:effectLst/>
                <a:latin typeface="Georgia" panose="02040502050405020303" pitchFamily="18" charset="0"/>
              </a:rPr>
              <a:t> in the US </a:t>
            </a:r>
          </a:p>
          <a:p>
            <a:pPr algn="l"/>
            <a:r>
              <a:rPr lang="en-US" b="0" i="0">
                <a:solidFill>
                  <a:srgbClr val="333333"/>
                </a:solidFill>
                <a:effectLst/>
                <a:latin typeface="Georgia" panose="02040502050405020303" pitchFamily="18" charset="0"/>
              </a:rPr>
              <a:t>and in the bottom right, you can also view the percentage of sales between the other 3 main competitors</a:t>
            </a:r>
          </a:p>
          <a:p>
            <a:pPr algn="l"/>
            <a:r>
              <a:rPr lang="en-US" b="0" i="0">
                <a:solidFill>
                  <a:srgbClr val="333333"/>
                </a:solidFill>
                <a:effectLst/>
                <a:latin typeface="Georgia" panose="02040502050405020303" pitchFamily="18" charset="0"/>
              </a:rPr>
              <a:t>Next, Andrew will take us through the financials.</a:t>
            </a:r>
            <a:endParaRPr lang="en-US"/>
          </a:p>
        </p:txBody>
      </p:sp>
      <p:sp>
        <p:nvSpPr>
          <p:cNvPr id="4" name="Slide Number Placeholder 3"/>
          <p:cNvSpPr>
            <a:spLocks noGrp="1"/>
          </p:cNvSpPr>
          <p:nvPr>
            <p:ph type="sldNum" sz="quarter" idx="5"/>
          </p:nvPr>
        </p:nvSpPr>
        <p:spPr/>
        <p:txBody>
          <a:bodyPr/>
          <a:lstStyle/>
          <a:p>
            <a:fld id="{270FA5CE-A869-4ED2-9B8C-90AA2C1A03F4}" type="slidenum">
              <a:rPr lang="en-US" smtClean="0"/>
              <a:t>3</a:t>
            </a:fld>
            <a:endParaRPr lang="en-US"/>
          </a:p>
        </p:txBody>
      </p:sp>
    </p:spTree>
    <p:extLst>
      <p:ext uri="{BB962C8B-B14F-4D97-AF65-F5344CB8AC3E}">
        <p14:creationId xmlns:p14="http://schemas.microsoft.com/office/powerpoint/2010/main" val="2832285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4</a:t>
            </a:fld>
            <a:endParaRPr lang="en-US"/>
          </a:p>
        </p:txBody>
      </p:sp>
    </p:spTree>
    <p:extLst>
      <p:ext uri="{BB962C8B-B14F-4D97-AF65-F5344CB8AC3E}">
        <p14:creationId xmlns:p14="http://schemas.microsoft.com/office/powerpoint/2010/main" val="394813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5</a:t>
            </a:fld>
            <a:endParaRPr lang="en-US"/>
          </a:p>
        </p:txBody>
      </p:sp>
    </p:spTree>
    <p:extLst>
      <p:ext uri="{BB962C8B-B14F-4D97-AF65-F5344CB8AC3E}">
        <p14:creationId xmlns:p14="http://schemas.microsoft.com/office/powerpoint/2010/main" val="4200784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6</a:t>
            </a:fld>
            <a:endParaRPr lang="en-US"/>
          </a:p>
        </p:txBody>
      </p:sp>
    </p:spTree>
    <p:extLst>
      <p:ext uri="{BB962C8B-B14F-4D97-AF65-F5344CB8AC3E}">
        <p14:creationId xmlns:p14="http://schemas.microsoft.com/office/powerpoint/2010/main" val="60373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7</a:t>
            </a:fld>
            <a:endParaRPr lang="en-US"/>
          </a:p>
        </p:txBody>
      </p:sp>
    </p:spTree>
    <p:extLst>
      <p:ext uri="{BB962C8B-B14F-4D97-AF65-F5344CB8AC3E}">
        <p14:creationId xmlns:p14="http://schemas.microsoft.com/office/powerpoint/2010/main" val="2864322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70FA5CE-A869-4ED2-9B8C-90AA2C1A03F4}" type="slidenum">
              <a:rPr lang="en-US" smtClean="0"/>
              <a:t>8</a:t>
            </a:fld>
            <a:endParaRPr lang="en-US"/>
          </a:p>
        </p:txBody>
      </p:sp>
    </p:spTree>
    <p:extLst>
      <p:ext uri="{BB962C8B-B14F-4D97-AF65-F5344CB8AC3E}">
        <p14:creationId xmlns:p14="http://schemas.microsoft.com/office/powerpoint/2010/main" val="3963510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week I talked about the threat of local competition to DoorDash, and I broke this threat into two parts.  The first part revolved around the growing number of consumers who want to buy local and especially those doing so to help restaurants. I discussed how restaurants have added online ordering and curbside pickup to capitalize on this “buy local” customer segment.  Second, I discussed new competition entering the market in the form of local delivery services sometimes owned by restaurant owners.  Today I am going to talk about a solution that will allow DoorDash to 1. gain support from local restaurant owners and, in turn, the consumers that support them 2. shift market share from the other national delivery services to DoorDash and 3. could reduce the number of local delivery services entering the market.  But first, let me tell you about </a:t>
            </a:r>
            <a:r>
              <a:rPr lang="en-US" dirty="0" err="1"/>
              <a:t>DoorDash’s</a:t>
            </a:r>
            <a:r>
              <a:rPr lang="en-US" dirty="0"/>
              <a:t> commission structure and refresh you on a few statistics.  </a:t>
            </a:r>
            <a:endParaRPr lang="en-US" dirty="0">
              <a:cs typeface="Calibri"/>
            </a:endParaRPr>
          </a:p>
          <a:p>
            <a:endParaRPr lang="en-US" dirty="0">
              <a:cs typeface="Calibri"/>
            </a:endParaRPr>
          </a:p>
          <a:p>
            <a:r>
              <a:rPr lang="en-US" dirty="0">
                <a:cs typeface="Calibri"/>
              </a:rPr>
              <a:t>Customers pay DoorDash and then DoorDash pays the restaurant.  DoorDash pays the restaurant back at 70-85% of their menu cost, keeping 15-30% as a commission.  Restaurants who contract with DoorDash can choose one of three levels of service.  Basic Service gets the restaurants a small delivery area.  The restaurant is not included in the </a:t>
            </a:r>
            <a:r>
              <a:rPr lang="en-US" dirty="0" err="1">
                <a:cs typeface="Calibri"/>
              </a:rPr>
              <a:t>DashPass</a:t>
            </a:r>
            <a:r>
              <a:rPr lang="en-US" dirty="0">
                <a:cs typeface="Calibri"/>
              </a:rPr>
              <a:t> subscription service which means less customers are going to order them, and they will get lesser placement on the site.  This service has a 15% commission level and would only be good for restaurants in a highly populated area who were only looking for a slight boost in orders.  The next level, plus, has a 25% commission gives restaurants a larger delivery area, better visibility, plus participation in </a:t>
            </a:r>
            <a:r>
              <a:rPr lang="en-US" dirty="0" err="1">
                <a:cs typeface="Calibri"/>
              </a:rPr>
              <a:t>DashPass</a:t>
            </a:r>
            <a:r>
              <a:rPr lang="en-US" dirty="0">
                <a:cs typeface="Calibri"/>
              </a:rPr>
              <a:t>.  The extra commission supplements to lower fees that </a:t>
            </a:r>
            <a:r>
              <a:rPr lang="en-US" dirty="0" err="1">
                <a:cs typeface="Calibri"/>
              </a:rPr>
              <a:t>DashPass</a:t>
            </a:r>
            <a:r>
              <a:rPr lang="en-US" dirty="0">
                <a:cs typeface="Calibri"/>
              </a:rPr>
              <a:t> members pay.  For a 30% commission, Premier gains the restaurant an even larger delivery area, more visibility, and even lower fees to consumers. DoorDash claims this level will increase the number of orders the restaurant receives.  Consumers also have the option to order through DoorDash and pick up orders themselves, this also has a commission to restaurants.</a:t>
            </a:r>
          </a:p>
          <a:p>
            <a:endParaRPr lang="en-US" dirty="0">
              <a:cs typeface="Calibri"/>
            </a:endParaRPr>
          </a:p>
          <a:p>
            <a:r>
              <a:rPr lang="en-US" dirty="0">
                <a:cs typeface="Calibri"/>
              </a:rPr>
              <a:t>Now a brief refresher.  Last week we discussed how national research has shown 70% of consumers want to order directly from the restaurant to keep money local, that 60% of consumers that order food online do so through the restaurant vs 3</a:t>
            </a:r>
            <a:r>
              <a:rPr lang="en-US" baseline="30000" dirty="0">
                <a:cs typeface="Calibri"/>
              </a:rPr>
              <a:t>rd</a:t>
            </a:r>
            <a:r>
              <a:rPr lang="en-US" dirty="0">
                <a:cs typeface="Calibri"/>
              </a:rPr>
              <a:t> party, and that 68% are ordering more takeout during covid and will continue to pickup more orders post covid than pre covid.  We conducted a survey with 333 local participants where 41% said they preferred to order directly from a restaurant and pickup curbside.  Restaurants added online ordering and curbside in 2020 to adjust to these demands.  Our survey showed another 21% that preferred delivery from a local delivery service.  Our survey also determined that preference did equal action.  We pondered whether DoorDash can capture any of the “buy local” customer segment or if this growing segment would continue to pull customers away from DoorDash.  35% of those preferring curbside, and 88% of those preferring local delivery, said that “supporting local” or “better for restaurants” was a motivation, given this information, we are now ready to conclude that the restaurants have influence over the “buy local” customer segment.  For this reason, our strategy to combat “buy local” will start with the supplier --- with our relationship with the restaurant.</a:t>
            </a:r>
          </a:p>
          <a:p>
            <a:endParaRPr lang="en-US" dirty="0">
              <a:cs typeface="Calibri"/>
            </a:endParaRPr>
          </a:p>
        </p:txBody>
      </p:sp>
      <p:sp>
        <p:nvSpPr>
          <p:cNvPr id="4" name="Slide Number Placeholder 3"/>
          <p:cNvSpPr>
            <a:spLocks noGrp="1"/>
          </p:cNvSpPr>
          <p:nvPr>
            <p:ph type="sldNum" sz="quarter" idx="5"/>
          </p:nvPr>
        </p:nvSpPr>
        <p:spPr/>
        <p:txBody>
          <a:bodyPr/>
          <a:lstStyle/>
          <a:p>
            <a:fld id="{456EA623-31C2-4326-9876-636C40768654}" type="slidenum">
              <a:rPr lang="en-US" smtClean="0"/>
              <a:t>9</a:t>
            </a:fld>
            <a:endParaRPr lang="en-US"/>
          </a:p>
        </p:txBody>
      </p:sp>
    </p:spTree>
    <p:extLst>
      <p:ext uri="{BB962C8B-B14F-4D97-AF65-F5344CB8AC3E}">
        <p14:creationId xmlns:p14="http://schemas.microsoft.com/office/powerpoint/2010/main" val="6521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9AA4-BD23-48E6-B325-12F19CA492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3D96D2-45CC-4B46-828C-4FB7CF571E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12B8B1-5FA6-43C2-B342-DDCD65525167}"/>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86425ED6-5D2A-484E-90FB-B8CC38561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C42E2-06E2-480F-96A4-F177D839911B}"/>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711449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16FF-45FF-4C48-BDE3-0897F7E251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14452-FDCA-4ED8-BF7F-DCD63DECFF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96444-C472-4681-B695-78F565D460E6}"/>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A1973880-11C7-47B9-B586-2492EAA2F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110A3-A9CB-4B1F-99BD-543C5E7CCA21}"/>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549681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F3CF-3A21-4377-B319-E0CB996199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DCB03-B5D7-4728-9E28-61F21A95C0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49764E-55E1-4FDC-ABB6-002C541F7683}"/>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D0E5C767-55D5-45B7-964A-2ABB7E5EE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07EC4-4B7D-4A72-B548-13AC37113F96}"/>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727775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9C07-21EA-44C4-9821-6210532A4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EA5642-BCD9-43F4-9455-6AEECD22C9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6B905E-5201-4355-A529-5B5DFF5AB7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2533F2-D1F4-49F6-8867-F3A3EC1034A4}"/>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6" name="Footer Placeholder 5">
            <a:extLst>
              <a:ext uri="{FF2B5EF4-FFF2-40B4-BE49-F238E27FC236}">
                <a16:creationId xmlns:a16="http://schemas.microsoft.com/office/drawing/2014/main" id="{47485420-1839-4575-BBE0-E6120CA3C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CF585B-20D4-4D12-9318-CD57F99C10CE}"/>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43186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6D85-6D1A-405B-BD39-86C0FE0F3F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3E222F-61A7-4FF0-A835-E6BE8EF97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508010-134F-49E8-966C-95DB7037B8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DEE60-AB39-4656-86C1-FB6DC6E8C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1B6C62-6C0F-495E-869E-ECC7E883F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648E97-9102-4BAF-91B1-6B2C3FC81F4D}"/>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8" name="Footer Placeholder 7">
            <a:extLst>
              <a:ext uri="{FF2B5EF4-FFF2-40B4-BE49-F238E27FC236}">
                <a16:creationId xmlns:a16="http://schemas.microsoft.com/office/drawing/2014/main" id="{9B015AAA-0BF3-4732-ACA9-C849325F4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3A3A18-C451-47BA-A2AB-E8848E677C5D}"/>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2649289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8BB5-9292-4D4D-9861-AC1FE59FC5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E46BFE-2399-4FCF-8DF8-FE2DD9EB5D0E}"/>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4" name="Footer Placeholder 3">
            <a:extLst>
              <a:ext uri="{FF2B5EF4-FFF2-40B4-BE49-F238E27FC236}">
                <a16:creationId xmlns:a16="http://schemas.microsoft.com/office/drawing/2014/main" id="{3457DCE6-4168-4218-A6CB-DE36AB4B01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06DF5-7308-4F89-950E-1194BC028250}"/>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457798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6D73C-4ED5-4BB1-ABCD-D923335EA9B7}"/>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3" name="Footer Placeholder 2">
            <a:extLst>
              <a:ext uri="{FF2B5EF4-FFF2-40B4-BE49-F238E27FC236}">
                <a16:creationId xmlns:a16="http://schemas.microsoft.com/office/drawing/2014/main" id="{3C402DC4-7723-40E0-84F5-CBCD17C153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60ADA0-7141-4C0F-AA71-1D2ECF726647}"/>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7252030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4947-DAAC-4F3E-AD87-C3FB96F757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E245F-8A12-4EBC-AAD1-26B525DE5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5FFF99-5144-4F9A-ACF3-1BA9E801B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363EAE-FC31-40C7-9E83-C3B0020D4FD2}"/>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6" name="Footer Placeholder 5">
            <a:extLst>
              <a:ext uri="{FF2B5EF4-FFF2-40B4-BE49-F238E27FC236}">
                <a16:creationId xmlns:a16="http://schemas.microsoft.com/office/drawing/2014/main" id="{1007FB20-7394-4F17-8AF2-E209E836F5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5A3FD-72B8-493E-9B65-3C1A565AA760}"/>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8939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8E5E-6345-4C46-A6C3-158C65450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A5941C-A5CF-40FD-B068-5B2953889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04DA2E-D3DE-4498-9F19-67286BDD4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EE2C8-93A6-47B6-87AD-C0A97D45BEF9}"/>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6" name="Footer Placeholder 5">
            <a:extLst>
              <a:ext uri="{FF2B5EF4-FFF2-40B4-BE49-F238E27FC236}">
                <a16:creationId xmlns:a16="http://schemas.microsoft.com/office/drawing/2014/main" id="{C19E996E-AD4C-4B04-B3D6-E9A6221CE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18081-2A71-436B-9926-D5FB3AB3B26D}"/>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124752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1AB-B896-46B3-85CA-FCCEB53FFD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74D22-427F-4EFF-AE67-D3955F3B40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FAC5F-20B7-4A20-AFA0-88FD12D9B065}"/>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4284F5DB-8D9B-48EC-9B26-CFCE22596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6F9CC-B591-4CA0-A073-C8C3D6715C27}"/>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20216354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266539-81C5-48D0-989C-EB7C5389E1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F2D0C9-1066-4906-9DD4-338A7FF945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7ABD2-7512-412F-B0CC-D6FE7637B68A}"/>
              </a:ext>
            </a:extLst>
          </p:cNvPr>
          <p:cNvSpPr>
            <a:spLocks noGrp="1"/>
          </p:cNvSpPr>
          <p:nvPr>
            <p:ph type="dt" sz="half" idx="10"/>
          </p:nvPr>
        </p:nvSpPr>
        <p:spPr/>
        <p:txBody>
          <a:body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428183E7-C505-49A7-9D72-CC819D9FA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265E8-C0D6-4C9C-BE72-0509341A5F08}"/>
              </a:ext>
            </a:extLst>
          </p:cNvPr>
          <p:cNvSpPr>
            <a:spLocks noGrp="1"/>
          </p:cNvSpPr>
          <p:nvPr>
            <p:ph type="sldNum" sz="quarter" idx="12"/>
          </p:nvPr>
        </p:nvSpPr>
        <p:spPr/>
        <p:txBody>
          <a:bodyPr/>
          <a:lstStyle/>
          <a:p>
            <a:fld id="{59A9D5B5-69C0-4973-8071-1059D61BCF2F}" type="slidenum">
              <a:rPr lang="en-US" smtClean="0"/>
              <a:t>‹#›</a:t>
            </a:fld>
            <a:endParaRPr lang="en-US"/>
          </a:p>
        </p:txBody>
      </p:sp>
    </p:spTree>
    <p:extLst>
      <p:ext uri="{BB962C8B-B14F-4D97-AF65-F5344CB8AC3E}">
        <p14:creationId xmlns:p14="http://schemas.microsoft.com/office/powerpoint/2010/main" val="3361032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6/27/2021</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87648019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250973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326921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9418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233539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745728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26047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p>
        </p:txBody>
      </p:sp>
    </p:spTree>
    <p:extLst>
      <p:ext uri="{BB962C8B-B14F-4D97-AF65-F5344CB8AC3E}">
        <p14:creationId xmlns:p14="http://schemas.microsoft.com/office/powerpoint/2010/main" val="404298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p>
        </p:txBody>
      </p:sp>
    </p:spTree>
    <p:extLst>
      <p:ext uri="{BB962C8B-B14F-4D97-AF65-F5344CB8AC3E}">
        <p14:creationId xmlns:p14="http://schemas.microsoft.com/office/powerpoint/2010/main" val="12775404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35848447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6/27/2021</a:t>
            </a:fld>
            <a:endParaRPr lang="en-US"/>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37798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A172C-9B47-453E-810B-0865851D01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298E10-1D1B-493F-9FA8-31E0F2AED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AA872-3231-4ED0-8FC3-2D039C39E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AC3B9-C151-4BB2-AB06-0A9258108C93}" type="datetimeFigureOut">
              <a:rPr lang="en-US" smtClean="0"/>
              <a:t>6/27/2021</a:t>
            </a:fld>
            <a:endParaRPr lang="en-US"/>
          </a:p>
        </p:txBody>
      </p:sp>
      <p:sp>
        <p:nvSpPr>
          <p:cNvPr id="5" name="Footer Placeholder 4">
            <a:extLst>
              <a:ext uri="{FF2B5EF4-FFF2-40B4-BE49-F238E27FC236}">
                <a16:creationId xmlns:a16="http://schemas.microsoft.com/office/drawing/2014/main" id="{474920E4-3B9D-4779-9B5B-DC3A3D9F7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9862F0-B153-467C-BF41-E3F15805B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9D5B5-69C0-4973-8071-1059D61BCF2F}" type="slidenum">
              <a:rPr lang="en-US" smtClean="0"/>
              <a:t>‹#›</a:t>
            </a:fld>
            <a:endParaRPr lang="en-US"/>
          </a:p>
        </p:txBody>
      </p:sp>
    </p:spTree>
    <p:extLst>
      <p:ext uri="{BB962C8B-B14F-4D97-AF65-F5344CB8AC3E}">
        <p14:creationId xmlns:p14="http://schemas.microsoft.com/office/powerpoint/2010/main" val="261503647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6/27/2021</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28853256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s://www2.deloitte.com/us/en/pages/manufacturing/articles/autonomous-robots-supply-chain-innovation.html" TargetMode="External"/><Relationship Id="rId13" Type="http://schemas.openxmlformats.org/officeDocument/2006/relationships/hyperlink" Target="https://secondmeasure.com/datapoints/food-delivery-services-grubhub-uber-eats-doordash-postmates/" TargetMode="External"/><Relationship Id="rId18" Type="http://schemas.openxmlformats.org/officeDocument/2006/relationships/hyperlink" Target="https://progressivegrocer.com/doordash-will-be-3rd-largest-e-commerce-banner-after-amazon-walmart-report" TargetMode="External"/><Relationship Id="rId3" Type="http://schemas.openxmlformats.org/officeDocument/2006/relationships/hyperlink" Target="https://logos-world.net/doordash-logo/?__cf_chl_jschl_tk__=db1fa58512d08fbc1ffbc4d686f66ba56d207a7d-1624215277-0-ATnoErImg9BAvw0srwyiiUHJ_91B1-PJGsJnO4GofxP0SS8sotO14aeBcyWZZVis_xhpSMPlyr9JXx8doGAiRHNrABw4N-PxMcKVMIeXWEVgF2okPganlKllhvuzq2FYhacDpCMlhIJyPjZLX1EhH1dAzO0L4BN8V-qv948flzweSsv9tnyLr1AHG_an_luLvpq-DD0uSmxYpaiSMR-nEPcMP9AynCyqlkUhJlrTvLVPixmS-tw2pd25uT9iD6AfNZLmseRoV5Bm33mQVAw4MdUdFLzqfhWB57hxJvQrxXad-CIUurItOg3F8LIRPZ7gdPDBMvQAYXMi2Pj3q8LxK85lx8pUZsIw_IUDcU1Hr1rxkwsHGgRxrLmVAXadCeZkfVke_KZed6wlsKVzx69CCBkSgQoW9-S6R-uYr5UzmbLSz36vB2Uwn6xfwrOWHj2kuvIVhbXKFdSd1DxSqyfuCqNd3uzZJ1HH1ArZDsgicYjJ" TargetMode="External"/><Relationship Id="rId7" Type="http://schemas.openxmlformats.org/officeDocument/2006/relationships/hyperlink" Target="https://www.vrlta.org/doordash-grant-information.html" TargetMode="External"/><Relationship Id="rId12" Type="http://schemas.openxmlformats.org/officeDocument/2006/relationships/hyperlink" Target="https://www.sec.gov/Archives/edgar/data/1792789/000119312520292381/d752207ds1.htm" TargetMode="External"/><Relationship Id="rId17" Type="http://schemas.openxmlformats.org/officeDocument/2006/relationships/hyperlink" Target="https://appther.com/blog/doordash-business-model-how-does-doordash-make-money/" TargetMode="External"/><Relationship Id="rId2" Type="http://schemas.openxmlformats.org/officeDocument/2006/relationships/notesSlide" Target="../notesSlides/notesSlide16.xml"/><Relationship Id="rId16" Type="http://schemas.openxmlformats.org/officeDocument/2006/relationships/hyperlink" Target="https://larskamp.medium.com/how-doordash-built-the-most-incredible-go-to-market-playbook-ever-5e8f1d58f6cd" TargetMode="External"/><Relationship Id="rId1" Type="http://schemas.openxmlformats.org/officeDocument/2006/relationships/slideLayout" Target="../slideLayouts/slideLayout13.xml"/><Relationship Id="rId6" Type="http://schemas.openxmlformats.org/officeDocument/2006/relationships/hyperlink" Target="https://www.engadget.com/doordash-commission-rate-flexibility-restaurants-food-delivery-161807416.html" TargetMode="External"/><Relationship Id="rId11" Type="http://schemas.openxmlformats.org/officeDocument/2006/relationships/hyperlink" Target="https://www.qsrmagazine.com/consumer-trends/restaurants-2021-takeout-and-delivery-now-essential-customers" TargetMode="External"/><Relationship Id="rId5" Type="http://schemas.openxmlformats.org/officeDocument/2006/relationships/hyperlink" Target="https://specials-images.forbesimg.com/imageserve/604f034d6cdc3c5c3e72a237/960x0.jpg?fit=scale" TargetMode="External"/><Relationship Id="rId15" Type="http://schemas.openxmlformats.org/officeDocument/2006/relationships/hyperlink" Target="https://medium.com/@DoorDash/the-doordash-story-b370c2bb1e5f" TargetMode="External"/><Relationship Id="rId10" Type="http://schemas.openxmlformats.org/officeDocument/2006/relationships/hyperlink" Target="https://www.statista.com/statistics/1170545/us-consumers-direct-vs-third-party-food-delivery-online-orders-coronavirus/" TargetMode="External"/><Relationship Id="rId19" Type="http://schemas.openxmlformats.org/officeDocument/2006/relationships/hyperlink" Target="https://entrecourier.com/delivery/delivery-business/delivery-industry/doordash-support-wont-answer-my-call/" TargetMode="External"/><Relationship Id="rId4" Type="http://schemas.openxmlformats.org/officeDocument/2006/relationships/hyperlink" Target="https://cdn.vox-cdn.com/thumbor/uCPCbH8hlweT2peo5fv_J2d0TXI=/0x0:1528x798/1200x800/filters:focal(329x193:573x437)/cdn.vox-cdn.com/uploads/chorus_image/image/64799824/doordash_delivery_worker.0.0.png" TargetMode="External"/><Relationship Id="rId9" Type="http://schemas.openxmlformats.org/officeDocument/2006/relationships/hyperlink" Target="https://upserve.com/restaurant-insider/online-ordering-statistics" TargetMode="External"/><Relationship Id="rId14" Type="http://schemas.openxmlformats.org/officeDocument/2006/relationships/hyperlink" Target="http://wehttps/www.indigo9digital.com/blog/fooddeliveryappprofitabilit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765F4110-C0FC-4D61-ACD2-A7C950EAE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021821" y="3812954"/>
            <a:ext cx="6465287" cy="1516014"/>
          </a:xfrm>
        </p:spPr>
        <p:txBody>
          <a:bodyPr>
            <a:normAutofit/>
          </a:bodyPr>
          <a:lstStyle/>
          <a:p>
            <a:pPr algn="l"/>
            <a:r>
              <a:rPr lang="en-US" sz="4800">
                <a:solidFill>
                  <a:srgbClr val="FFFFFF"/>
                </a:solidFill>
              </a:rPr>
              <a:t>DoorDash Strategic Review</a:t>
            </a:r>
          </a:p>
        </p:txBody>
      </p:sp>
      <p:cxnSp>
        <p:nvCxnSpPr>
          <p:cNvPr id="139" name="Straight Connector 138">
            <a:extLst>
              <a:ext uri="{FF2B5EF4-FFF2-40B4-BE49-F238E27FC236}">
                <a16:creationId xmlns:a16="http://schemas.microsoft.com/office/drawing/2014/main" id="{CC94CBDB-A76C-499E-95AB-C0A049E315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DoorDash&amp;#39;s growth strategy: why simplicity succeeds | Attest">
            <a:extLst>
              <a:ext uri="{FF2B5EF4-FFF2-40B4-BE49-F238E27FC236}">
                <a16:creationId xmlns:a16="http://schemas.microsoft.com/office/drawing/2014/main" id="{28B61CED-BA13-405A-8964-7D3C7BCC95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5" r="43867" b="-2"/>
          <a:stretch/>
        </p:blipFill>
        <p:spPr bwMode="auto">
          <a:xfrm>
            <a:off x="317635" y="321733"/>
            <a:ext cx="4160452" cy="62145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orDash Customer Fees Go Up Thanks To Dumb Regulations – Reason.com">
            <a:extLst>
              <a:ext uri="{FF2B5EF4-FFF2-40B4-BE49-F238E27FC236}">
                <a16:creationId xmlns:a16="http://schemas.microsoft.com/office/drawing/2014/main" id="{40D9504F-283A-4B2C-9066-DE9216FA6C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903" r="2" b="5705"/>
          <a:stretch/>
        </p:blipFill>
        <p:spPr bwMode="auto">
          <a:xfrm>
            <a:off x="4654296" y="299363"/>
            <a:ext cx="7217085" cy="3008188"/>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2A3F605E-3A2A-4EAD-8B5E-0361D8DB3DAF}"/>
              </a:ext>
            </a:extLst>
          </p:cNvPr>
          <p:cNvSpPr txBox="1">
            <a:spLocks/>
          </p:cNvSpPr>
          <p:nvPr/>
        </p:nvSpPr>
        <p:spPr>
          <a:xfrm>
            <a:off x="5282125" y="5557205"/>
            <a:ext cx="6113124" cy="668933"/>
          </a:xfrm>
          <a:prstGeom prst="rect">
            <a:avLst/>
          </a:prstGeom>
        </p:spPr>
        <p:txBody>
          <a:bodyPr vert="horz" lIns="0" tIns="0" rIns="0" bIns="0" rtlCol="0" anchor="t">
            <a:normAutofit fontScale="92500"/>
          </a:bodyPr>
          <a:lstStyle>
            <a:lvl1pPr marL="0" indent="0" algn="l" defTabSz="914400" rtl="0" eaLnBrk="1" latinLnBrk="0" hangingPunct="1">
              <a:lnSpc>
                <a:spcPct val="100000"/>
              </a:lnSpc>
              <a:spcBef>
                <a:spcPts val="400"/>
              </a:spcBef>
              <a:spcAft>
                <a:spcPts val="400"/>
              </a:spcAft>
              <a:buClrTx/>
              <a:buFont typeface="Arial" panose="020B0604020202020204" pitchFamily="34" charset="0"/>
              <a:buNone/>
              <a:defRPr sz="2200" kern="1200">
                <a:solidFill>
                  <a:schemeClr val="tx1">
                    <a:lumMod val="85000"/>
                    <a:lumOff val="15000"/>
                  </a:schemeClr>
                </a:solidFill>
                <a:latin typeface="+mn-lt"/>
                <a:ea typeface="+mn-ea"/>
                <a:cs typeface="+mn-cs"/>
              </a:defRPr>
            </a:lvl1pPr>
            <a:lvl2pPr marL="457200" indent="0" algn="ctr"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2pPr>
            <a:lvl3pPr marL="914400" indent="0" algn="ctr"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lumMod val="85000"/>
                    <a:lumOff val="15000"/>
                  </a:schemeClr>
                </a:solidFill>
                <a:latin typeface="+mn-lt"/>
                <a:ea typeface="+mn-ea"/>
                <a:cs typeface="+mn-cs"/>
              </a:defRPr>
            </a:lvl4pPr>
            <a:lvl5pPr marL="1828800" indent="0" algn="ctr"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2200" b="0" i="0" u="none" strike="noStrike" kern="1200" cap="none" spc="0" normalizeH="0" baseline="0" noProof="0">
                <a:ln>
                  <a:noFill/>
                </a:ln>
                <a:solidFill>
                  <a:sysClr val="window" lastClr="FFFFFF"/>
                </a:solidFill>
                <a:effectLst/>
                <a:uLnTx/>
                <a:uFillTx/>
                <a:latin typeface="Avenir Next LT Pro"/>
                <a:ea typeface="+mn-lt"/>
                <a:cs typeface="+mn-lt"/>
              </a:rPr>
              <a:t>Hanna </a:t>
            </a:r>
            <a:r>
              <a:rPr kumimoji="0" lang="en-US" sz="2200" b="0" i="0" u="none" strike="noStrike" kern="1200" cap="none" spc="0" normalizeH="0" baseline="0" noProof="0" err="1">
                <a:ln>
                  <a:noFill/>
                </a:ln>
                <a:solidFill>
                  <a:sysClr val="window" lastClr="FFFFFF"/>
                </a:solidFill>
                <a:effectLst/>
                <a:uLnTx/>
                <a:uFillTx/>
                <a:latin typeface="Avenir Next LT Pro"/>
                <a:ea typeface="+mn-lt"/>
                <a:cs typeface="+mn-lt"/>
              </a:rPr>
              <a:t>Daminski</a:t>
            </a:r>
            <a:r>
              <a:rPr kumimoji="0" lang="en-US" sz="2200" b="0" i="0" u="none" strike="noStrike" kern="1200" cap="none" spc="0" normalizeH="0" baseline="0" noProof="0">
                <a:ln>
                  <a:noFill/>
                </a:ln>
                <a:solidFill>
                  <a:sysClr val="window" lastClr="FFFFFF"/>
                </a:solidFill>
                <a:effectLst/>
                <a:uLnTx/>
                <a:uFillTx/>
                <a:latin typeface="Avenir Next LT Pro"/>
                <a:ea typeface="+mn-lt"/>
                <a:cs typeface="+mn-lt"/>
              </a:rPr>
              <a:t>, Rachel Hagerman, Jenifer Jackson, Andrew Mcleod, &amp; Bryce Bowles</a:t>
            </a:r>
            <a:endParaRPr kumimoji="0" lang="en-US" sz="2200" b="0" i="0" u="none" strike="noStrike" kern="1200" cap="none" spc="0" normalizeH="0" baseline="0" noProof="0">
              <a:ln>
                <a:noFill/>
              </a:ln>
              <a:solidFill>
                <a:sysClr val="window" lastClr="FFFFFF"/>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2200" b="0" i="0" u="none" strike="noStrike" kern="1200" cap="none" spc="0" normalizeH="0" baseline="0" noProof="0">
              <a:ln>
                <a:noFill/>
              </a:ln>
              <a:solidFill>
                <a:sysClr val="window" lastClr="FFFFFF">
                  <a:lumMod val="85000"/>
                  <a:lumOff val="15000"/>
                </a:sysClr>
              </a:solidFill>
              <a:effectLst/>
              <a:uLnTx/>
              <a:uFillTx/>
              <a:latin typeface="Avenir Next LT Pro"/>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70ECBA94-BFEA-4D89-A99C-252D2C4AA65A}"/>
              </a:ext>
            </a:extLst>
          </p:cNvPr>
          <p:cNvSpPr>
            <a:spLocks noGrp="1"/>
          </p:cNvSpPr>
          <p:nvPr>
            <p:ph type="title"/>
          </p:nvPr>
        </p:nvSpPr>
        <p:spPr>
          <a:xfrm>
            <a:off x="516194" y="1858296"/>
            <a:ext cx="3259393" cy="3613356"/>
          </a:xfrm>
        </p:spPr>
        <p:txBody>
          <a:bodyPr anchor="t">
            <a:normAutofit fontScale="90000"/>
          </a:bodyPr>
          <a:lstStyle/>
          <a:p>
            <a:r>
              <a:rPr lang="en-US" sz="2800">
                <a:solidFill>
                  <a:srgbClr val="FFFFFF"/>
                </a:solidFill>
              </a:rPr>
              <a:t>Strategy Goals: </a:t>
            </a:r>
            <a:br>
              <a:rPr lang="en-US" sz="2800">
                <a:solidFill>
                  <a:srgbClr val="FFFFFF"/>
                </a:solidFill>
              </a:rPr>
            </a:br>
            <a:r>
              <a:rPr lang="en-US" sz="2800">
                <a:solidFill>
                  <a:srgbClr val="FFFFFF"/>
                </a:solidFill>
              </a:rPr>
              <a:t>To gain share from the “Buy Local” consumer segment, shift share from other delivery services, and reduce the odds of new local competition entering the market</a:t>
            </a:r>
          </a:p>
        </p:txBody>
      </p:sp>
      <p:sp>
        <p:nvSpPr>
          <p:cNvPr id="7" name="Content Placeholder 6">
            <a:extLst>
              <a:ext uri="{FF2B5EF4-FFF2-40B4-BE49-F238E27FC236}">
                <a16:creationId xmlns:a16="http://schemas.microsoft.com/office/drawing/2014/main" id="{4242A0F9-3CBC-4133-A680-C267DCD16387}"/>
              </a:ext>
            </a:extLst>
          </p:cNvPr>
          <p:cNvSpPr>
            <a:spLocks noGrp="1"/>
          </p:cNvSpPr>
          <p:nvPr>
            <p:ph sz="half" idx="1"/>
          </p:nvPr>
        </p:nvSpPr>
        <p:spPr>
          <a:xfrm>
            <a:off x="4188545" y="324464"/>
            <a:ext cx="3811830" cy="6238567"/>
          </a:xfrm>
        </p:spPr>
        <p:txBody>
          <a:bodyPr>
            <a:normAutofit fontScale="92500" lnSpcReduction="20000"/>
          </a:bodyPr>
          <a:lstStyle/>
          <a:p>
            <a:pPr marL="0" indent="0" algn="ctr">
              <a:buNone/>
            </a:pPr>
            <a:r>
              <a:rPr lang="en-US" sz="2200" b="1"/>
              <a:t>Monthly Cash Back, “DashBack,” program for restaurants</a:t>
            </a:r>
          </a:p>
          <a:p>
            <a:pPr marL="0" indent="0" algn="ctr">
              <a:buNone/>
            </a:pPr>
            <a:endParaRPr lang="en-US" sz="2200" b="1"/>
          </a:p>
          <a:p>
            <a:r>
              <a:rPr lang="en-US" sz="1600"/>
              <a:t>Rewards restaurants for increasing the number of orders through DoorDash by returning a growing portion of their commissions monthly, based on order volume</a:t>
            </a:r>
          </a:p>
          <a:p>
            <a:r>
              <a:rPr lang="en-US" sz="1600"/>
              <a:t>Motivates restaurants to support DoorDash without removing their ability to get exposure, and additional orders, from other sites</a:t>
            </a:r>
          </a:p>
          <a:p>
            <a:r>
              <a:rPr lang="en-US" sz="1600"/>
              <a:t>Reducing commission on the front end could easily be duplicated by competitors and lead to a price war.  A “race to the bottom” with other 3</a:t>
            </a:r>
            <a:r>
              <a:rPr lang="en-US" sz="1600" baseline="30000"/>
              <a:t>rd</a:t>
            </a:r>
            <a:r>
              <a:rPr lang="en-US" sz="1600"/>
              <a:t> party delivery services</a:t>
            </a:r>
          </a:p>
          <a:p>
            <a:r>
              <a:rPr lang="en-US" sz="1600"/>
              <a:t>A check at the end of the month is more impactful than a reduced commission up front</a:t>
            </a:r>
          </a:p>
          <a:p>
            <a:r>
              <a:rPr lang="en-US" sz="1600"/>
              <a:t>Now that many states are making it illegal to list a restaurant without their permission, the relationship with suppliers is more important.  DoorDash needs to act quickly to keep restaurants on their site</a:t>
            </a:r>
          </a:p>
          <a:p>
            <a:r>
              <a:rPr lang="en-US" sz="1600"/>
              <a:t>DoorDash forming strong relationships with restaurants, and adding value to their business proposition, could prevent a new local delivery service from entering the market or prevent restaurant owners from forming a local coop food delivery service</a:t>
            </a:r>
          </a:p>
        </p:txBody>
      </p:sp>
      <p:cxnSp>
        <p:nvCxnSpPr>
          <p:cNvPr id="16" name="Straight Connector 15">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66B1D4E1-379E-4A66-B36C-6A8DE9C776BC}"/>
              </a:ext>
            </a:extLst>
          </p:cNvPr>
          <p:cNvSpPr>
            <a:spLocks noGrp="1"/>
          </p:cNvSpPr>
          <p:nvPr>
            <p:ph sz="half" idx="2"/>
          </p:nvPr>
        </p:nvSpPr>
        <p:spPr>
          <a:xfrm>
            <a:off x="8259364" y="324464"/>
            <a:ext cx="3731071" cy="6238567"/>
          </a:xfrm>
        </p:spPr>
        <p:txBody>
          <a:bodyPr>
            <a:noAutofit/>
          </a:bodyPr>
          <a:lstStyle/>
          <a:p>
            <a:pPr marL="0" indent="0" algn="ctr">
              <a:buNone/>
            </a:pPr>
            <a:r>
              <a:rPr lang="en-US" sz="2000" b="1"/>
              <a:t>Implementation</a:t>
            </a:r>
          </a:p>
          <a:p>
            <a:r>
              <a:rPr lang="en-US" sz="1250"/>
              <a:t>Benchmark the restaurants current order volume by month adjusting for an annual percentage increase.  Maintaining this order volume will not earn them cash back</a:t>
            </a:r>
          </a:p>
          <a:p>
            <a:r>
              <a:rPr lang="en-US" sz="1250"/>
              <a:t>Set thresholds for receiving cash back and improving the percentage of commissions returned to the restaurant. (example: if July benchmark is 400 orders, then processing 500 orders this July will earn them 1 commission point back whereas hitting 600 orders will earn the restaurant 3 commission points back at the end of the month)</a:t>
            </a:r>
          </a:p>
          <a:p>
            <a:r>
              <a:rPr lang="en-US" sz="1250"/>
              <a:t>Goals will be set and distributed to restaurants quarterly</a:t>
            </a:r>
          </a:p>
          <a:p>
            <a:r>
              <a:rPr lang="en-US" sz="1250"/>
              <a:t>Marketing the program to restaurants along with a best practices document on how to increase order volume through DoorDash.  Supplemented by restaurant visits, or phone calls, in critical markets and PR targeting restaurant industry publications</a:t>
            </a:r>
          </a:p>
          <a:p>
            <a:r>
              <a:rPr lang="en-US" sz="1250"/>
              <a:t>Additional marketing to the restaurant industry after initial rounds of cash back checks have been distributed including restaurant industry publications</a:t>
            </a:r>
          </a:p>
          <a:p>
            <a:r>
              <a:rPr lang="en-US" sz="1250"/>
              <a:t>Marketing campaign to the public about the support DoorDash gives to the local community and to the restaurants in their community. Build loyalty</a:t>
            </a:r>
          </a:p>
          <a:p>
            <a:r>
              <a:rPr lang="en-US" sz="1250"/>
              <a:t>This program will not be available for restaurants participating in the Basic program</a:t>
            </a:r>
          </a:p>
        </p:txBody>
      </p:sp>
    </p:spTree>
    <p:extLst>
      <p:ext uri="{BB962C8B-B14F-4D97-AF65-F5344CB8AC3E}">
        <p14:creationId xmlns:p14="http://schemas.microsoft.com/office/powerpoint/2010/main" val="415348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93430C-E135-4F9F-AE64-0B32F7F3438D}"/>
              </a:ext>
            </a:extLst>
          </p:cNvPr>
          <p:cNvSpPr>
            <a:spLocks noGrp="1"/>
          </p:cNvSpPr>
          <p:nvPr>
            <p:ph sz="half" idx="1"/>
          </p:nvPr>
        </p:nvSpPr>
        <p:spPr>
          <a:xfrm>
            <a:off x="294981" y="2103120"/>
            <a:ext cx="5479286" cy="4389120"/>
          </a:xfrm>
        </p:spPr>
        <p:txBody>
          <a:bodyPr lIns="182880" rIns="274320" anchor="t">
            <a:normAutofit fontScale="92500" lnSpcReduction="10000"/>
          </a:bodyPr>
          <a:lstStyle/>
          <a:p>
            <a:r>
              <a:rPr lang="en-US" sz="1800" dirty="0"/>
              <a:t>Key Success Metric: Same store order count growth </a:t>
            </a:r>
          </a:p>
          <a:p>
            <a:r>
              <a:rPr lang="en-US" sz="1800" dirty="0"/>
              <a:t>Secondary Metrics</a:t>
            </a:r>
          </a:p>
          <a:p>
            <a:pPr lvl="1"/>
            <a:r>
              <a:rPr lang="en-US" sz="1800" dirty="0"/>
              <a:t>Number of restaurants enrolling in the program</a:t>
            </a:r>
          </a:p>
          <a:p>
            <a:pPr lvl="1"/>
            <a:r>
              <a:rPr lang="en-US" sz="1800" dirty="0"/>
              <a:t>% of restaurants enrolled who have increased their order count</a:t>
            </a:r>
          </a:p>
          <a:p>
            <a:pPr lvl="1"/>
            <a:r>
              <a:rPr lang="en-US" sz="1800" dirty="0"/>
              <a:t>Average order count increase, # and %, of restaurants enrolled</a:t>
            </a:r>
          </a:p>
          <a:p>
            <a:pPr lvl="1"/>
            <a:r>
              <a:rPr lang="en-US" sz="1800" dirty="0"/>
              <a:t>% Market Share growth in the restaurant segment (key markets and overall domestic market share) </a:t>
            </a:r>
          </a:p>
          <a:p>
            <a:pPr lvl="1"/>
            <a:r>
              <a:rPr lang="en-US" sz="1800" dirty="0"/>
              <a:t>$ and % Revenue growth in the restaurant segment (key markets and overall)</a:t>
            </a:r>
          </a:p>
          <a:p>
            <a:pPr lvl="1"/>
            <a:r>
              <a:rPr lang="en-US" sz="1800" dirty="0"/>
              <a:t>Maintaining or reducing the number of competitors in markets</a:t>
            </a:r>
          </a:p>
          <a:p>
            <a:endParaRPr lang="en-US" sz="1100" dirty="0"/>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84A7E02-0C04-4531-9928-3C1AEBCFFFFA}"/>
              </a:ext>
            </a:extLst>
          </p:cNvPr>
          <p:cNvSpPr>
            <a:spLocks noGrp="1"/>
          </p:cNvSpPr>
          <p:nvPr>
            <p:ph sz="half" idx="2"/>
          </p:nvPr>
        </p:nvSpPr>
        <p:spPr>
          <a:xfrm>
            <a:off x="6725268" y="2103121"/>
            <a:ext cx="5242519" cy="4389120"/>
          </a:xfrm>
        </p:spPr>
        <p:txBody>
          <a:bodyPr lIns="365760" rIns="365760" anchor="t">
            <a:normAutofit fontScale="92500" lnSpcReduction="10000"/>
          </a:bodyPr>
          <a:lstStyle/>
          <a:p>
            <a:r>
              <a:rPr lang="en-US" sz="1800" dirty="0"/>
              <a:t>A restaurants revenues, ranking, and success are highly tied to their customers satisfaction. DoorDash would be an extension of the restaurant</a:t>
            </a:r>
          </a:p>
          <a:p>
            <a:r>
              <a:rPr lang="en-US" sz="1800" dirty="0" err="1"/>
              <a:t>DoorDash's</a:t>
            </a:r>
            <a:r>
              <a:rPr lang="en-US" sz="1800" dirty="0"/>
              <a:t> current customer service could be a concern to restaurants.  If they are going to recommend  just one delivery service to their customers, then they need to choose a partner they trust.  This will be especially true if another 3</a:t>
            </a:r>
            <a:r>
              <a:rPr lang="en-US" sz="1800" baseline="30000" dirty="0"/>
              <a:t>rd</a:t>
            </a:r>
            <a:r>
              <a:rPr lang="en-US" sz="1800" dirty="0"/>
              <a:t> party replicates their program.  </a:t>
            </a:r>
            <a:endParaRPr lang="en-US" sz="1800" dirty="0">
              <a:cs typeface="Calibri"/>
            </a:endParaRPr>
          </a:p>
          <a:p>
            <a:r>
              <a:rPr lang="en-US" sz="1800" dirty="0"/>
              <a:t>DoorDash will need to be reliable, quick, and possess good customer service. </a:t>
            </a:r>
            <a:endParaRPr lang="en-US" sz="1800" dirty="0">
              <a:cs typeface="Calibri"/>
            </a:endParaRPr>
          </a:p>
          <a:p>
            <a:r>
              <a:rPr lang="en-US" sz="1800" dirty="0"/>
              <a:t> Dashers can currently turn down orders which could leave food sitting ready, and getting cold</a:t>
            </a:r>
            <a:endParaRPr lang="en-US" sz="1800" dirty="0">
              <a:cs typeface="Calibri"/>
            </a:endParaRPr>
          </a:p>
          <a:p>
            <a:r>
              <a:rPr lang="en-US" sz="1800" dirty="0"/>
              <a:t>DoorDash will need to address these concerns and prioritize service to restaurants on this program</a:t>
            </a:r>
            <a:endParaRPr lang="en-US" sz="1800" dirty="0">
              <a:cs typeface="Calibri"/>
            </a:endParaRPr>
          </a:p>
        </p:txBody>
      </p:sp>
      <p:sp>
        <p:nvSpPr>
          <p:cNvPr id="7" name="TextBox 6">
            <a:extLst>
              <a:ext uri="{FF2B5EF4-FFF2-40B4-BE49-F238E27FC236}">
                <a16:creationId xmlns:a16="http://schemas.microsoft.com/office/drawing/2014/main" id="{A3507E0E-1E0F-4BF8-BC06-9DAD8431B252}"/>
              </a:ext>
            </a:extLst>
          </p:cNvPr>
          <p:cNvSpPr txBox="1"/>
          <p:nvPr/>
        </p:nvSpPr>
        <p:spPr>
          <a:xfrm>
            <a:off x="365760" y="365760"/>
            <a:ext cx="11602030" cy="800219"/>
          </a:xfrm>
          <a:prstGeom prst="rect">
            <a:avLst/>
          </a:prstGeom>
          <a:noFill/>
        </p:spPr>
        <p:txBody>
          <a:bodyPr wrap="square" rtlCol="0">
            <a:spAutoFit/>
          </a:bodyPr>
          <a:lstStyle/>
          <a:p>
            <a:pPr algn="ctr"/>
            <a:r>
              <a:rPr lang="en-US" sz="4600">
                <a:solidFill>
                  <a:schemeClr val="bg1"/>
                </a:solidFill>
              </a:rPr>
              <a:t>Success Metrics and Implementation Concerns</a:t>
            </a:r>
          </a:p>
        </p:txBody>
      </p:sp>
    </p:spTree>
    <p:extLst>
      <p:ext uri="{BB962C8B-B14F-4D97-AF65-F5344CB8AC3E}">
        <p14:creationId xmlns:p14="http://schemas.microsoft.com/office/powerpoint/2010/main" val="8833906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8CE46-D93C-4AAF-B412-A165AEF77719}"/>
              </a:ext>
            </a:extLst>
          </p:cNvPr>
          <p:cNvSpPr>
            <a:spLocks noGrp="1"/>
          </p:cNvSpPr>
          <p:nvPr>
            <p:ph type="title"/>
          </p:nvPr>
        </p:nvSpPr>
        <p:spPr>
          <a:xfrm>
            <a:off x="0" y="-40640"/>
            <a:ext cx="12191999" cy="1364974"/>
          </a:xfrm>
          <a:solidFill>
            <a:schemeClr val="tx1"/>
          </a:solidFill>
        </p:spPr>
        <p:txBody>
          <a:bodyPr>
            <a:normAutofit/>
          </a:bodyPr>
          <a:lstStyle/>
          <a:p>
            <a:pPr algn="ctr"/>
            <a:r>
              <a:rPr lang="en-US" sz="4000">
                <a:solidFill>
                  <a:schemeClr val="bg1"/>
                </a:solidFill>
              </a:rPr>
              <a:t>Strategy: Diversification of Services through Increasing Retail Partnerships</a:t>
            </a:r>
            <a:endParaRPr lang="en-US" sz="2800">
              <a:solidFill>
                <a:schemeClr val="bg1"/>
              </a:solidFill>
            </a:endParaRPr>
          </a:p>
        </p:txBody>
      </p:sp>
      <p:pic>
        <p:nvPicPr>
          <p:cNvPr id="12" name="Picture 11" descr="A red and white logo&#10;&#10;Description automatically generated with low confidence">
            <a:extLst>
              <a:ext uri="{FF2B5EF4-FFF2-40B4-BE49-F238E27FC236}">
                <a16:creationId xmlns:a16="http://schemas.microsoft.com/office/drawing/2014/main" id="{4F126381-35EC-4BE8-964E-5A469476E014}"/>
              </a:ext>
            </a:extLst>
          </p:cNvPr>
          <p:cNvPicPr>
            <a:picLocks noChangeAspect="1"/>
          </p:cNvPicPr>
          <p:nvPr/>
        </p:nvPicPr>
        <p:blipFill>
          <a:blip r:embed="rId3"/>
          <a:stretch>
            <a:fillRect/>
          </a:stretch>
        </p:blipFill>
        <p:spPr>
          <a:xfrm>
            <a:off x="1925401" y="3333816"/>
            <a:ext cx="3216506" cy="897463"/>
          </a:xfrm>
          <a:prstGeom prst="rect">
            <a:avLst/>
          </a:prstGeom>
        </p:spPr>
      </p:pic>
      <p:sp>
        <p:nvSpPr>
          <p:cNvPr id="13" name="Content Placeholder 2">
            <a:extLst>
              <a:ext uri="{FF2B5EF4-FFF2-40B4-BE49-F238E27FC236}">
                <a16:creationId xmlns:a16="http://schemas.microsoft.com/office/drawing/2014/main" id="{A4B0D733-B087-4124-8107-B0D59EF6B1D5}"/>
              </a:ext>
            </a:extLst>
          </p:cNvPr>
          <p:cNvSpPr>
            <a:spLocks noGrp="1"/>
          </p:cNvSpPr>
          <p:nvPr>
            <p:ph idx="1"/>
          </p:nvPr>
        </p:nvSpPr>
        <p:spPr>
          <a:xfrm>
            <a:off x="171481" y="1337521"/>
            <a:ext cx="6483320" cy="5229574"/>
          </a:xfrm>
        </p:spPr>
        <p:txBody>
          <a:bodyPr vert="horz" lIns="91440" tIns="45720" rIns="91440" bIns="45720" rtlCol="0" anchor="t">
            <a:noAutofit/>
          </a:bodyPr>
          <a:lstStyle/>
          <a:p>
            <a:pPr marL="171450" indent="0">
              <a:lnSpc>
                <a:spcPct val="100000"/>
              </a:lnSpc>
              <a:spcBef>
                <a:spcPts val="0"/>
              </a:spcBef>
              <a:spcAft>
                <a:spcPts val="600"/>
              </a:spcAft>
              <a:buNone/>
            </a:pPr>
            <a:r>
              <a:rPr lang="en-US" sz="1400" b="1" i="0">
                <a:effectLst/>
                <a:ea typeface="Times New Roman" panose="02020603050405020304" pitchFamily="18" charset="0"/>
                <a:cs typeface="Calibri"/>
              </a:rPr>
              <a:t>Door Dash's mission: </a:t>
            </a:r>
            <a:r>
              <a:rPr lang="en-US" sz="1400" i="0">
                <a:effectLst/>
                <a:ea typeface="Times New Roman" panose="02020603050405020304" pitchFamily="18" charset="0"/>
                <a:cs typeface="Calibri"/>
              </a:rPr>
              <a:t>Allow any local merchant to offer delivery</a:t>
            </a:r>
            <a:endParaRPr lang="en-US" sz="1400" i="0">
              <a:effectLst/>
              <a:ea typeface="Calibri" panose="020F0502020204030204" pitchFamily="34" charset="0"/>
              <a:cs typeface="Calibri"/>
            </a:endParaRPr>
          </a:p>
          <a:p>
            <a:pPr marL="0" indent="182880">
              <a:lnSpc>
                <a:spcPct val="100000"/>
              </a:lnSpc>
              <a:spcBef>
                <a:spcPts val="0"/>
              </a:spcBef>
              <a:spcAft>
                <a:spcPts val="600"/>
              </a:spcAft>
            </a:pPr>
            <a:r>
              <a:rPr lang="en-US" sz="1400">
                <a:ea typeface="+mn-lt"/>
                <a:cs typeface="+mn-lt"/>
              </a:rPr>
              <a:t>41% of consumers are willing to pay a charge for same-day delivery while nearly a quarter (24%) of shoppers said they would pay more to receive packages </a:t>
            </a:r>
            <a:r>
              <a:rPr lang="en-US" sz="1400" b="1">
                <a:ea typeface="+mn-lt"/>
                <a:cs typeface="+mn-lt"/>
              </a:rPr>
              <a:t>within a one-or two-hour window</a:t>
            </a:r>
            <a:r>
              <a:rPr lang="en-US" sz="1400">
                <a:ea typeface="+mn-lt"/>
                <a:cs typeface="+mn-lt"/>
              </a:rPr>
              <a:t> of their choosing.</a:t>
            </a:r>
          </a:p>
          <a:p>
            <a:pPr marL="0" indent="182880">
              <a:lnSpc>
                <a:spcPct val="100000"/>
              </a:lnSpc>
              <a:spcBef>
                <a:spcPts val="0"/>
              </a:spcBef>
              <a:spcAft>
                <a:spcPts val="600"/>
              </a:spcAft>
            </a:pPr>
            <a:r>
              <a:rPr lang="en-US" sz="1400">
                <a:ea typeface="+mn-lt"/>
                <a:cs typeface="+mn-lt"/>
              </a:rPr>
              <a:t>Just over 50% of retailers offer same-day shipping</a:t>
            </a:r>
          </a:p>
          <a:p>
            <a:pPr marL="0" indent="182880">
              <a:lnSpc>
                <a:spcPct val="100000"/>
              </a:lnSpc>
              <a:spcBef>
                <a:spcPts val="0"/>
              </a:spcBef>
              <a:spcAft>
                <a:spcPts val="600"/>
              </a:spcAft>
            </a:pPr>
            <a:r>
              <a:rPr lang="en-US" sz="1400">
                <a:ea typeface="+mn-lt"/>
                <a:cs typeface="+mn-lt"/>
              </a:rPr>
              <a:t>In the first quarter of 2021, </a:t>
            </a:r>
            <a:r>
              <a:rPr lang="en-US" sz="1400" err="1">
                <a:ea typeface="+mn-lt"/>
                <a:cs typeface="+mn-lt"/>
              </a:rPr>
              <a:t>DoorDash’s</a:t>
            </a:r>
            <a:r>
              <a:rPr lang="en-US" sz="1400">
                <a:ea typeface="+mn-lt"/>
                <a:cs typeface="+mn-lt"/>
              </a:rPr>
              <a:t> non-restaurant orders climbed more than 40% from the fourth quarter of 2020.</a:t>
            </a:r>
          </a:p>
          <a:p>
            <a:pPr marL="0" indent="0">
              <a:lnSpc>
                <a:spcPct val="100000"/>
              </a:lnSpc>
              <a:spcBef>
                <a:spcPts val="0"/>
              </a:spcBef>
              <a:spcAft>
                <a:spcPts val="600"/>
              </a:spcAft>
              <a:buNone/>
            </a:pPr>
            <a:endParaRPr lang="en-US" sz="1400" i="0">
              <a:effectLst/>
              <a:ea typeface="Times New Roman" panose="02020603050405020304" pitchFamily="18" charset="0"/>
              <a:cs typeface="Calibri"/>
            </a:endParaRPr>
          </a:p>
          <a:p>
            <a:pPr marL="0" indent="0">
              <a:lnSpc>
                <a:spcPct val="100000"/>
              </a:lnSpc>
              <a:spcBef>
                <a:spcPts val="0"/>
              </a:spcBef>
              <a:spcAft>
                <a:spcPts val="600"/>
              </a:spcAft>
              <a:buNone/>
            </a:pPr>
            <a:endParaRPr lang="en-US" sz="1400">
              <a:ea typeface="Times New Roman" panose="02020603050405020304" pitchFamily="18" charset="0"/>
              <a:cs typeface="Calibri"/>
            </a:endParaRPr>
          </a:p>
          <a:p>
            <a:pPr marL="0" indent="0">
              <a:lnSpc>
                <a:spcPct val="100000"/>
              </a:lnSpc>
              <a:spcBef>
                <a:spcPts val="0"/>
              </a:spcBef>
              <a:spcAft>
                <a:spcPts val="600"/>
              </a:spcAft>
              <a:buNone/>
            </a:pPr>
            <a:endParaRPr lang="en-US" sz="1400" i="0">
              <a:effectLst/>
              <a:ea typeface="Times New Roman" panose="02020603050405020304" pitchFamily="18" charset="0"/>
              <a:cs typeface="Calibri"/>
            </a:endParaRPr>
          </a:p>
          <a:p>
            <a:pPr marL="0" indent="0">
              <a:lnSpc>
                <a:spcPct val="100000"/>
              </a:lnSpc>
              <a:spcBef>
                <a:spcPts val="0"/>
              </a:spcBef>
              <a:spcAft>
                <a:spcPts val="600"/>
              </a:spcAft>
              <a:buNone/>
            </a:pPr>
            <a:endParaRPr lang="en-US" sz="1400" i="0">
              <a:effectLst/>
              <a:ea typeface="Times New Roman" panose="02020603050405020304" pitchFamily="18" charset="0"/>
              <a:cs typeface="Calibri"/>
            </a:endParaRPr>
          </a:p>
          <a:p>
            <a:pPr marL="0" indent="182880">
              <a:lnSpc>
                <a:spcPct val="100000"/>
              </a:lnSpc>
              <a:spcBef>
                <a:spcPts val="0"/>
              </a:spcBef>
              <a:spcAft>
                <a:spcPts val="600"/>
              </a:spcAft>
            </a:pPr>
            <a:r>
              <a:rPr lang="en-US" sz="1400" b="1" i="0">
                <a:effectLst/>
                <a:ea typeface="Times New Roman" panose="02020603050405020304" pitchFamily="18" charset="0"/>
                <a:cs typeface="Calibri"/>
              </a:rPr>
              <a:t>Opportunity: </a:t>
            </a:r>
            <a:r>
              <a:rPr lang="en-US" sz="1400" i="0">
                <a:effectLst/>
                <a:ea typeface="Times New Roman" panose="02020603050405020304" pitchFamily="18" charset="0"/>
                <a:cs typeface="Calibri"/>
              </a:rPr>
              <a:t>Expand DoorDash Drive to partner with retailers to offer </a:t>
            </a:r>
            <a:r>
              <a:rPr lang="en-US" sz="1400" b="1" i="0">
                <a:effectLst/>
                <a:ea typeface="Times New Roman" panose="02020603050405020304" pitchFamily="18" charset="0"/>
                <a:cs typeface="Calibri"/>
              </a:rPr>
              <a:t>1 hour delivery </a:t>
            </a:r>
            <a:r>
              <a:rPr lang="en-US" sz="1400" i="0">
                <a:effectLst/>
                <a:ea typeface="Times New Roman" panose="02020603050405020304" pitchFamily="18" charset="0"/>
                <a:cs typeface="Calibri"/>
              </a:rPr>
              <a:t>on their website (depending on location) - Delivery of </a:t>
            </a:r>
            <a:r>
              <a:rPr lang="en-US" sz="1400" b="1" i="0">
                <a:effectLst/>
                <a:ea typeface="Times New Roman" panose="02020603050405020304" pitchFamily="18" charset="0"/>
                <a:cs typeface="Calibri"/>
              </a:rPr>
              <a:t>all retail items </a:t>
            </a:r>
          </a:p>
          <a:p>
            <a:pPr marL="0" indent="182880">
              <a:lnSpc>
                <a:spcPct val="100000"/>
              </a:lnSpc>
              <a:spcBef>
                <a:spcPts val="0"/>
              </a:spcBef>
              <a:spcAft>
                <a:spcPts val="600"/>
              </a:spcAft>
            </a:pPr>
            <a:r>
              <a:rPr lang="en-US" sz="1400" i="0">
                <a:effectLst/>
                <a:ea typeface="Times New Roman" panose="02020603050405020304" pitchFamily="18" charset="0"/>
                <a:cs typeface="Calibri"/>
              </a:rPr>
              <a:t>Leveraging core competencies to improve current </a:t>
            </a:r>
            <a:r>
              <a:rPr lang="en-US" sz="1400">
                <a:ea typeface="Times New Roman" panose="02020603050405020304" pitchFamily="18" charset="0"/>
                <a:cs typeface="Calibri"/>
              </a:rPr>
              <a:t>market position</a:t>
            </a:r>
          </a:p>
          <a:p>
            <a:pPr marL="0" indent="182880">
              <a:lnSpc>
                <a:spcPct val="100000"/>
              </a:lnSpc>
              <a:spcBef>
                <a:spcPts val="0"/>
              </a:spcBef>
              <a:spcAft>
                <a:spcPts val="600"/>
              </a:spcAft>
            </a:pPr>
            <a:r>
              <a:rPr lang="en-US" sz="1400">
                <a:ea typeface="Times New Roman" panose="02020603050405020304" pitchFamily="18" charset="0"/>
                <a:cs typeface="Calibri"/>
              </a:rPr>
              <a:t>Target market: Retailers offering pickup (Department stores, retailers in malls, Lowes, Home Depot, Petco, Dick’s Sporting Goods, Ellwood Thompson, etc.)</a:t>
            </a:r>
          </a:p>
          <a:p>
            <a:pPr marL="0" indent="182880">
              <a:lnSpc>
                <a:spcPct val="100000"/>
              </a:lnSpc>
              <a:spcBef>
                <a:spcPts val="0"/>
              </a:spcBef>
              <a:spcAft>
                <a:spcPts val="600"/>
              </a:spcAft>
            </a:pPr>
            <a:r>
              <a:rPr lang="en-US" sz="1400">
                <a:ea typeface="Times New Roman" panose="02020603050405020304" pitchFamily="18" charset="0"/>
                <a:cs typeface="Calibri"/>
              </a:rPr>
              <a:t>Could be extremely beneficial on the holidays</a:t>
            </a:r>
          </a:p>
          <a:p>
            <a:pPr marL="457200" lvl="1" indent="182880">
              <a:lnSpc>
                <a:spcPct val="100000"/>
              </a:lnSpc>
              <a:spcBef>
                <a:spcPts val="0"/>
              </a:spcBef>
              <a:spcAft>
                <a:spcPts val="600"/>
              </a:spcAft>
            </a:pPr>
            <a:r>
              <a:rPr lang="en-US" sz="1200" i="0">
                <a:effectLst/>
                <a:ea typeface="Times New Roman" panose="02020603050405020304" pitchFamily="18" charset="0"/>
                <a:cs typeface="Calibri"/>
              </a:rPr>
              <a:t>60% of consumers reported they have decided not to purchase from a retailer due to slow delivery speed.</a:t>
            </a:r>
          </a:p>
        </p:txBody>
      </p:sp>
      <p:sp>
        <p:nvSpPr>
          <p:cNvPr id="14" name="TextBox 13">
            <a:extLst>
              <a:ext uri="{FF2B5EF4-FFF2-40B4-BE49-F238E27FC236}">
                <a16:creationId xmlns:a16="http://schemas.microsoft.com/office/drawing/2014/main" id="{73C66A8F-424F-4024-97EC-DE26BF87320C}"/>
              </a:ext>
            </a:extLst>
          </p:cNvPr>
          <p:cNvSpPr txBox="1"/>
          <p:nvPr/>
        </p:nvSpPr>
        <p:spPr>
          <a:xfrm>
            <a:off x="6654801" y="1434748"/>
            <a:ext cx="5365718" cy="3785652"/>
          </a:xfrm>
          <a:prstGeom prst="rect">
            <a:avLst/>
          </a:prstGeom>
          <a:noFill/>
        </p:spPr>
        <p:txBody>
          <a:bodyPr wrap="square" lIns="91440" tIns="45720" rIns="91440" bIns="45720" rtlCol="0" anchor="t">
            <a:spAutoFit/>
          </a:bodyPr>
          <a:lstStyle/>
          <a:p>
            <a:pPr>
              <a:spcAft>
                <a:spcPts val="600"/>
              </a:spcAft>
            </a:pPr>
            <a:r>
              <a:rPr lang="en-US" sz="1200" b="1">
                <a:ea typeface="+mn-lt"/>
                <a:cs typeface="+mn-lt"/>
              </a:rPr>
              <a:t>Interest in the Grocery Market expands:</a:t>
            </a:r>
            <a:r>
              <a:rPr lang="en-US" sz="1200">
                <a:ea typeface="+mn-lt"/>
                <a:cs typeface="+mn-lt"/>
              </a:rPr>
              <a:t> </a:t>
            </a:r>
          </a:p>
          <a:p>
            <a:pPr marL="171450" indent="-171450">
              <a:spcAft>
                <a:spcPts val="600"/>
              </a:spcAft>
              <a:buFont typeface="Arial" panose="020B0604020202020204" pitchFamily="34" charset="0"/>
              <a:buChar char="•"/>
            </a:pPr>
            <a:r>
              <a:rPr lang="en-US" sz="1200" b="1">
                <a:ea typeface="+mn-lt"/>
                <a:cs typeface="+mn-lt"/>
              </a:rPr>
              <a:t>Walmart </a:t>
            </a:r>
            <a:r>
              <a:rPr lang="en-US" sz="1200">
                <a:ea typeface="+mn-lt"/>
                <a:cs typeface="+mn-lt"/>
              </a:rPr>
              <a:t>Partnership</a:t>
            </a:r>
            <a:r>
              <a:rPr lang="en-US" sz="1200" b="1">
                <a:ea typeface="+mn-lt"/>
                <a:cs typeface="+mn-lt"/>
              </a:rPr>
              <a:t> </a:t>
            </a:r>
            <a:r>
              <a:rPr lang="en-US" sz="1200">
                <a:ea typeface="+mn-lt"/>
                <a:cs typeface="+mn-lt"/>
              </a:rPr>
              <a:t>- First move into grocery delivery </a:t>
            </a:r>
          </a:p>
          <a:p>
            <a:pPr indent="80010">
              <a:spcAft>
                <a:spcPts val="600"/>
              </a:spcAft>
              <a:buFont typeface="Arial,Sans-Serif"/>
              <a:buChar char="•"/>
            </a:pPr>
            <a:r>
              <a:rPr lang="en-US" sz="1200">
                <a:ea typeface="+mn-lt"/>
                <a:cs typeface="+mn-lt"/>
              </a:rPr>
              <a:t> June 21, 2021: Offering 1 hour delivery from Albertsons grocery (almost 2,000 stores, among them some branded Safeway, Vons and Jewel-Osco locations)</a:t>
            </a:r>
          </a:p>
          <a:p>
            <a:pPr indent="80010">
              <a:spcAft>
                <a:spcPts val="600"/>
              </a:spcAft>
              <a:buFont typeface="Arial,Sans-Serif"/>
              <a:buChar char="•"/>
            </a:pPr>
            <a:r>
              <a:rPr lang="en-US" sz="1200">
                <a:ea typeface="+mn-lt"/>
                <a:cs typeface="+mn-lt"/>
              </a:rPr>
              <a:t>High volume DoorDash markets: San Francisco, Houston, Fort Worth, Philadelphia, DC etc. </a:t>
            </a: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endParaRPr lang="en-US" sz="1200">
              <a:ea typeface="+mn-lt"/>
              <a:cs typeface="+mn-lt"/>
            </a:endParaRPr>
          </a:p>
          <a:p>
            <a:pPr indent="80010">
              <a:spcAft>
                <a:spcPts val="600"/>
              </a:spcAft>
              <a:buFont typeface="Arial,Sans-Serif"/>
              <a:buChar char="•"/>
            </a:pPr>
            <a:r>
              <a:rPr lang="en-US" sz="1200" b="1">
                <a:ea typeface="+mn-lt"/>
                <a:cs typeface="+mn-lt"/>
              </a:rPr>
              <a:t>What’s next? </a:t>
            </a:r>
          </a:p>
        </p:txBody>
      </p:sp>
      <p:sp>
        <p:nvSpPr>
          <p:cNvPr id="9" name="TextBox 8">
            <a:extLst>
              <a:ext uri="{FF2B5EF4-FFF2-40B4-BE49-F238E27FC236}">
                <a16:creationId xmlns:a16="http://schemas.microsoft.com/office/drawing/2014/main" id="{B2609C45-4B82-4A0D-8C19-52C53E9F5236}"/>
              </a:ext>
            </a:extLst>
          </p:cNvPr>
          <p:cNvSpPr txBox="1"/>
          <p:nvPr/>
        </p:nvSpPr>
        <p:spPr>
          <a:xfrm>
            <a:off x="6654801" y="5834030"/>
            <a:ext cx="5302068" cy="600164"/>
          </a:xfrm>
          <a:prstGeom prst="rect">
            <a:avLst/>
          </a:prstGeom>
          <a:noFill/>
        </p:spPr>
        <p:txBody>
          <a:bodyPr wrap="square">
            <a:spAutoFit/>
          </a:bodyPr>
          <a:lstStyle/>
          <a:p>
            <a:pPr fontAlgn="base">
              <a:spcBef>
                <a:spcPts val="600"/>
              </a:spcBef>
              <a:defRPr/>
            </a:pPr>
            <a:r>
              <a:rPr kumimoji="0" lang="en-US" sz="1100" b="0" i="0" u="none" strike="noStrike" kern="1200" cap="none" spc="0" normalizeH="0" baseline="0" noProof="0">
                <a:ln>
                  <a:noFill/>
                </a:ln>
                <a:effectLst/>
                <a:uLnTx/>
                <a:uFillTx/>
                <a:latin typeface="Avenir Next LT Pro (Body)"/>
                <a:ea typeface="Calibri" panose="020F0502020204030204" pitchFamily="34" charset="0"/>
                <a:cs typeface="Calibri"/>
              </a:rPr>
              <a:t>“Every product that we consume will most likely be delivered at some point in our lives in two hours or less; the first manifestation of that is food.” - Toby Espinosa, Head of Business Development at DoorDash </a:t>
            </a:r>
          </a:p>
        </p:txBody>
      </p:sp>
      <p:sp>
        <p:nvSpPr>
          <p:cNvPr id="5" name="TextBox 4">
            <a:extLst>
              <a:ext uri="{FF2B5EF4-FFF2-40B4-BE49-F238E27FC236}">
                <a16:creationId xmlns:a16="http://schemas.microsoft.com/office/drawing/2014/main" id="{C4C708F8-BDC3-475B-9E56-6D427E5E436D}"/>
              </a:ext>
            </a:extLst>
          </p:cNvPr>
          <p:cNvSpPr txBox="1"/>
          <p:nvPr/>
        </p:nvSpPr>
        <p:spPr>
          <a:xfrm>
            <a:off x="6654801" y="5305035"/>
            <a:ext cx="5302068" cy="430887"/>
          </a:xfrm>
          <a:prstGeom prst="rect">
            <a:avLst/>
          </a:prstGeom>
          <a:noFill/>
        </p:spPr>
        <p:txBody>
          <a:bodyPr wrap="square" rtlCol="0">
            <a:spAutoFit/>
          </a:bodyPr>
          <a:lstStyle/>
          <a:p>
            <a:pPr fontAlgn="base">
              <a:spcBef>
                <a:spcPts val="600"/>
              </a:spcBef>
              <a:defRPr/>
            </a:pPr>
            <a:r>
              <a:rPr lang="en-US" sz="1100" dirty="0">
                <a:latin typeface="Avenir Next LT Pro (Body)"/>
                <a:cs typeface="Calibri"/>
              </a:rPr>
              <a:t>It’s </a:t>
            </a:r>
            <a:r>
              <a:rPr lang="en-US" sz="1100" dirty="0" err="1">
                <a:latin typeface="Avenir Next LT Pro (Body)"/>
                <a:cs typeface="Calibri"/>
              </a:rPr>
              <a:t>underpenetration</a:t>
            </a:r>
            <a:r>
              <a:rPr lang="en-US" sz="1100" dirty="0">
                <a:latin typeface="Avenir Next LT Pro (Body)"/>
                <a:cs typeface="Calibri"/>
              </a:rPr>
              <a:t> of local merchant e-commerce that provides the biggest tailwind for the company – COO, Payne</a:t>
            </a:r>
          </a:p>
        </p:txBody>
      </p:sp>
      <p:pic>
        <p:nvPicPr>
          <p:cNvPr id="6" name="Picture 5">
            <a:extLst>
              <a:ext uri="{FF2B5EF4-FFF2-40B4-BE49-F238E27FC236}">
                <a16:creationId xmlns:a16="http://schemas.microsoft.com/office/drawing/2014/main" id="{0323E3C9-E62C-4EFC-A281-84F442DAA93B}"/>
              </a:ext>
            </a:extLst>
          </p:cNvPr>
          <p:cNvPicPr>
            <a:picLocks noChangeAspect="1"/>
          </p:cNvPicPr>
          <p:nvPr/>
        </p:nvPicPr>
        <p:blipFill>
          <a:blip r:embed="rId4"/>
          <a:stretch>
            <a:fillRect/>
          </a:stretch>
        </p:blipFill>
        <p:spPr>
          <a:xfrm>
            <a:off x="7954065" y="2711248"/>
            <a:ext cx="3181206" cy="2482120"/>
          </a:xfrm>
          <a:prstGeom prst="rect">
            <a:avLst/>
          </a:prstGeom>
        </p:spPr>
      </p:pic>
    </p:spTree>
    <p:extLst>
      <p:ext uri="{BB962C8B-B14F-4D97-AF65-F5344CB8AC3E}">
        <p14:creationId xmlns:p14="http://schemas.microsoft.com/office/powerpoint/2010/main" val="43198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53462B06-971D-4DCE-84EF-BD9DCF9DA169}"/>
              </a:ext>
            </a:extLst>
          </p:cNvPr>
          <p:cNvSpPr>
            <a:spLocks noGrp="1"/>
          </p:cNvSpPr>
          <p:nvPr>
            <p:ph type="title"/>
          </p:nvPr>
        </p:nvSpPr>
        <p:spPr>
          <a:xfrm>
            <a:off x="758952" y="379475"/>
            <a:ext cx="10671048" cy="1554480"/>
          </a:xfrm>
        </p:spPr>
        <p:txBody>
          <a:bodyPr anchor="ctr">
            <a:normAutofit/>
          </a:bodyPr>
          <a:lstStyle/>
          <a:p>
            <a:r>
              <a:rPr lang="en-US" sz="4000">
                <a:solidFill>
                  <a:schemeClr val="bg1"/>
                </a:solidFill>
              </a:rPr>
              <a:t>Implementation Tactic: Last Mile Delivery in High Volume Areas </a:t>
            </a: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 name="TextBox 3">
            <a:extLst>
              <a:ext uri="{FF2B5EF4-FFF2-40B4-BE49-F238E27FC236}">
                <a16:creationId xmlns:a16="http://schemas.microsoft.com/office/drawing/2014/main" id="{F19E7CE3-D188-432A-B4DF-2375C259B0B8}"/>
              </a:ext>
            </a:extLst>
          </p:cNvPr>
          <p:cNvSpPr txBox="1"/>
          <p:nvPr/>
        </p:nvSpPr>
        <p:spPr>
          <a:xfrm>
            <a:off x="9461192" y="3802977"/>
            <a:ext cx="29286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venir Next LT Pro"/>
                <a:ea typeface="+mn-ea"/>
                <a:cs typeface="+mn-cs"/>
              </a:rPr>
              <a:t>.</a:t>
            </a:r>
          </a:p>
        </p:txBody>
      </p:sp>
      <p:sp>
        <p:nvSpPr>
          <p:cNvPr id="5" name="TextBox 4">
            <a:extLst>
              <a:ext uri="{FF2B5EF4-FFF2-40B4-BE49-F238E27FC236}">
                <a16:creationId xmlns:a16="http://schemas.microsoft.com/office/drawing/2014/main" id="{A9CF7B6A-B60D-482F-A236-FDFCF28C6285}"/>
              </a:ext>
            </a:extLst>
          </p:cNvPr>
          <p:cNvSpPr txBox="1"/>
          <p:nvPr/>
        </p:nvSpPr>
        <p:spPr>
          <a:xfrm>
            <a:off x="4763524" y="2375085"/>
            <a:ext cx="7108549" cy="4921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300" b="1">
                <a:latin typeface="Avenir Next LT Pro"/>
                <a:ea typeface="Segoe UI"/>
                <a:cs typeface="Segoe UI"/>
              </a:rPr>
              <a:t>Starship Robots</a:t>
            </a:r>
            <a:endParaRPr lang="en-US" sz="1300" b="1" i="0" u="none" strike="noStrike" kern="1200" cap="none" spc="0" normalizeH="0" baseline="0" noProof="0">
              <a:ln>
                <a:noFill/>
              </a:ln>
              <a:effectLst/>
              <a:uLnTx/>
              <a:uFillTx/>
              <a:latin typeface="Avenir Next LT Pro"/>
              <a:ea typeface="Segoe UI"/>
              <a:cs typeface="Segoe UI"/>
            </a:endParaRPr>
          </a:p>
          <a:p>
            <a:pPr marL="171450" indent="-171450">
              <a:buFont typeface="Arial"/>
              <a:buChar char="•"/>
              <a:defRPr/>
            </a:pPr>
            <a:r>
              <a:rPr lang="en-US" sz="1000">
                <a:latin typeface="Avenir Next LT Pro"/>
                <a:ea typeface="Segoe UI"/>
                <a:cs typeface="Segoe UI"/>
              </a:rPr>
              <a:t>When an order is placed the Door Dash algorithm in real time figures out if it makes more sense for a robot or human to pick up the delivery. </a:t>
            </a:r>
            <a:endParaRPr lang="en-US" sz="1000"/>
          </a:p>
          <a:p>
            <a:pPr marL="171450" indent="-171450">
              <a:buFont typeface="Arial"/>
              <a:buChar char="•"/>
              <a:defRPr/>
            </a:pPr>
            <a:r>
              <a:rPr lang="en-US" sz="1000">
                <a:latin typeface="Avenir Next LT Pro"/>
                <a:ea typeface="Segoe UI"/>
                <a:cs typeface="Segoe UI"/>
              </a:rPr>
              <a:t>The Starship Robots have a 2 mile radius within city limits that it would work from based on the availability of sidewalks for it maneuver on. </a:t>
            </a:r>
            <a:endParaRPr lang="en-US" sz="1000">
              <a:latin typeface="Avenir Next LT Pro"/>
              <a:ea typeface="+mn-lt"/>
              <a:cs typeface="Segoe UI"/>
            </a:endParaRPr>
          </a:p>
          <a:p>
            <a:pPr marL="171450" indent="-171450">
              <a:buFont typeface="Arial"/>
              <a:buChar char="•"/>
              <a:defRPr/>
            </a:pPr>
            <a:r>
              <a:rPr lang="en-US" sz="1000">
                <a:latin typeface="Avenir Next LT Pro"/>
                <a:ea typeface="+mn-lt"/>
                <a:cs typeface="Segoe UI"/>
              </a:rPr>
              <a:t>Robot works in straight line movements across the 2 mile map and moves at 4mph. </a:t>
            </a:r>
            <a:endParaRPr lang="en-US" sz="1000" b="0" i="0" u="none" strike="noStrike" kern="1200" cap="none" spc="0" normalizeH="0" baseline="0" noProof="0">
              <a:ln>
                <a:noFill/>
              </a:ln>
              <a:effectLst/>
              <a:uLnTx/>
              <a:uFillTx/>
              <a:latin typeface="Avenir Next LT Pro"/>
              <a:ea typeface="+mn-lt"/>
              <a:cs typeface="Segoe UI"/>
            </a:endParaRPr>
          </a:p>
          <a:p>
            <a:pPr marL="171450" indent="-171450">
              <a:buFont typeface="Arial"/>
              <a:buChar char="•"/>
              <a:defRPr/>
            </a:pPr>
            <a:r>
              <a:rPr lang="en-US" sz="1000">
                <a:latin typeface="Avenir Next LT Pro"/>
                <a:ea typeface="+mn-lt"/>
                <a:cs typeface="Segoe UI"/>
              </a:rPr>
              <a:t>Robots work on censors and cameras to maneuver the city and potential objects in its path. </a:t>
            </a:r>
          </a:p>
          <a:p>
            <a:pPr marL="171450" indent="-171450">
              <a:buFont typeface="Arial"/>
              <a:buChar char="•"/>
              <a:defRPr/>
            </a:pPr>
            <a:r>
              <a:rPr lang="en-US" sz="1000">
                <a:latin typeface="Avenir Next LT Pro"/>
                <a:ea typeface="+mn-lt"/>
                <a:cs typeface="Segoe UI"/>
              </a:rPr>
              <a:t>Both restaurants and consumers are pinged when the robot has arrived.</a:t>
            </a:r>
            <a:endParaRPr lang="en-US" sz="1000" b="0" i="0" u="none" strike="noStrike" kern="1200" cap="none" spc="0" normalizeH="0" baseline="0" noProof="0">
              <a:ln>
                <a:noFill/>
              </a:ln>
              <a:effectLst/>
              <a:uLnTx/>
              <a:uFillTx/>
              <a:latin typeface="Avenir Next LT Pro"/>
              <a:ea typeface="+mn-lt"/>
              <a:cs typeface="Segoe UI"/>
            </a:endParaRPr>
          </a:p>
          <a:p>
            <a:pPr marL="171450" indent="-171450">
              <a:buFont typeface="Arial"/>
              <a:buChar char="•"/>
              <a:defRPr/>
            </a:pPr>
            <a:r>
              <a:rPr lang="en-US" sz="1000">
                <a:latin typeface="Avenir Next LT Pro"/>
                <a:cs typeface="Segoe UI"/>
              </a:rPr>
              <a:t>Security measures like locking mechanisms and alarm sounds are used to fight of vandalism or kidnapping. </a:t>
            </a:r>
            <a:endParaRPr lang="en-US" sz="1000" b="0" i="0" u="none" strike="noStrike" kern="1200" cap="none" spc="0" normalizeH="0" baseline="0" noProof="0">
              <a:ln>
                <a:noFill/>
              </a:ln>
              <a:effectLst/>
              <a:uLnTx/>
              <a:uFillTx/>
              <a:latin typeface="Avenir Next LT Pro"/>
              <a:cs typeface="Segoe UI"/>
            </a:endParaRPr>
          </a:p>
          <a:p>
            <a:pPr marL="171450" indent="-171450">
              <a:buFont typeface="Arial"/>
              <a:buChar char="•"/>
              <a:defRPr/>
            </a:pPr>
            <a:r>
              <a:rPr lang="en-US" sz="1000">
                <a:latin typeface="Avenir Next LT Pro"/>
                <a:cs typeface="Segoe UI"/>
              </a:rPr>
              <a:t>30 minutes was the average travel time from time of order to delivery. </a:t>
            </a:r>
            <a:endParaRPr lang="en-US" sz="1000">
              <a:solidFill>
                <a:prstClr val="black"/>
              </a:solidFill>
              <a:latin typeface="Avenir Next LT Pro"/>
              <a:cs typeface="Segoe UI"/>
            </a:endParaRPr>
          </a:p>
          <a:p>
            <a:pPr>
              <a:defRPr/>
            </a:pPr>
            <a:endParaRPr lang="en-US" sz="1300">
              <a:latin typeface="Avenir Next LT Pro"/>
              <a:cs typeface="Segoe UI"/>
            </a:endParaRPr>
          </a:p>
          <a:p>
            <a:pPr>
              <a:defRPr/>
            </a:pPr>
            <a:r>
              <a:rPr lang="en-US" sz="1300" b="1"/>
              <a:t>Implementation:</a:t>
            </a:r>
          </a:p>
          <a:p>
            <a:pPr marL="285750" indent="-285750">
              <a:buFont typeface="Arial"/>
              <a:buChar char="•"/>
              <a:defRPr/>
            </a:pPr>
            <a:r>
              <a:rPr lang="en-US" sz="1000"/>
              <a:t>Focus on states that allow autonomous delivery robots on sidewalks and focus on major cities and college/work campuses within those states.</a:t>
            </a:r>
          </a:p>
          <a:p>
            <a:pPr marL="742950" lvl="1" indent="-285750">
              <a:lnSpc>
                <a:spcPct val="90000"/>
              </a:lnSpc>
              <a:spcBef>
                <a:spcPts val="500"/>
              </a:spcBef>
              <a:buFont typeface="Arial"/>
              <a:buChar char="•"/>
              <a:defRPr/>
            </a:pPr>
            <a:r>
              <a:rPr lang="en-US" sz="1000">
                <a:ea typeface="+mn-lt"/>
                <a:cs typeface="+mn-lt"/>
              </a:rPr>
              <a:t>PA, VA, ID, FL, D.C., NY, CA, AZ, WI, WA, TX</a:t>
            </a:r>
            <a:endParaRPr lang="en-US" sz="1000"/>
          </a:p>
          <a:p>
            <a:pPr marL="285750" indent="-285750">
              <a:buFont typeface="Arial"/>
              <a:buChar char="•"/>
              <a:defRPr/>
            </a:pPr>
            <a:r>
              <a:rPr lang="en-US" sz="1000"/>
              <a:t>Invest in the robot technology and system – each robot is an estimated investment of $5,500/unit</a:t>
            </a:r>
          </a:p>
          <a:p>
            <a:pPr marL="285750" indent="-285750">
              <a:buFont typeface="Arial"/>
              <a:buChar char="•"/>
              <a:defRPr/>
            </a:pPr>
            <a:r>
              <a:rPr lang="en-US" sz="1000"/>
              <a:t>Train merchants in delivery area on how to utilize the robot for delivery </a:t>
            </a:r>
          </a:p>
          <a:p>
            <a:pPr marL="285750" indent="-285750">
              <a:buFont typeface="Arial"/>
              <a:buChar char="•"/>
              <a:defRPr/>
            </a:pPr>
            <a:r>
              <a:rPr lang="en-US" sz="1000"/>
              <a:t>Marketing in implementation areas is needed to familiarize the population on the robots </a:t>
            </a:r>
          </a:p>
          <a:p>
            <a:pPr marL="285750" indent="-285750">
              <a:buFont typeface="Arial"/>
              <a:buChar char="•"/>
              <a:defRPr/>
            </a:pPr>
            <a:r>
              <a:rPr lang="en-US" sz="1000"/>
              <a:t>Update technology and app features to recognize the robot as a potential driver in delivery areas.</a:t>
            </a:r>
          </a:p>
          <a:p>
            <a:pPr marL="285750" indent="-285750">
              <a:buFont typeface="Arial"/>
              <a:buChar char="•"/>
              <a:defRPr/>
            </a:pPr>
            <a:endParaRPr lang="en-US" sz="1400">
              <a:ea typeface="+mn-lt"/>
              <a:cs typeface="+mn-lt"/>
            </a:endParaRPr>
          </a:p>
          <a:p>
            <a:pPr>
              <a:defRPr/>
            </a:pPr>
            <a:r>
              <a:rPr lang="en-US" sz="1300" b="1">
                <a:ea typeface="+mn-lt"/>
                <a:cs typeface="+mn-lt"/>
              </a:rPr>
              <a:t>Potential implementation issues:</a:t>
            </a:r>
          </a:p>
          <a:p>
            <a:pPr marL="742950" lvl="1" indent="-285750">
              <a:lnSpc>
                <a:spcPct val="90000"/>
              </a:lnSpc>
              <a:spcBef>
                <a:spcPts val="500"/>
              </a:spcBef>
              <a:buFont typeface="Arial"/>
              <a:buChar char="•"/>
              <a:defRPr/>
            </a:pPr>
            <a:r>
              <a:rPr lang="en-US" sz="1000">
                <a:ea typeface="+mn-lt"/>
                <a:cs typeface="+mn-lt"/>
              </a:rPr>
              <a:t>Ensuring that their software can handle sidewalks, pedestrians, and a number of unlikely situations they may occur</a:t>
            </a:r>
          </a:p>
          <a:p>
            <a:pPr marL="742950" lvl="1" indent="-285750">
              <a:lnSpc>
                <a:spcPct val="90000"/>
              </a:lnSpc>
              <a:spcBef>
                <a:spcPts val="500"/>
              </a:spcBef>
              <a:buFont typeface="Arial"/>
              <a:buChar char="•"/>
              <a:defRPr/>
            </a:pPr>
            <a:r>
              <a:rPr lang="en-US" sz="1000">
                <a:ea typeface="+mn-lt"/>
                <a:cs typeface="+mn-lt"/>
              </a:rPr>
              <a:t>To accommodate demand, cities will need to develop the necessary infrastructure to facilitate these </a:t>
            </a:r>
          </a:p>
          <a:p>
            <a:pPr marL="742950" lvl="1" indent="-285750">
              <a:lnSpc>
                <a:spcPct val="90000"/>
              </a:lnSpc>
              <a:spcBef>
                <a:spcPts val="500"/>
              </a:spcBef>
              <a:buFont typeface="Arial"/>
              <a:buChar char="•"/>
              <a:defRPr/>
            </a:pPr>
            <a:r>
              <a:rPr lang="en-US" sz="1000">
                <a:ea typeface="+mn-lt"/>
                <a:cs typeface="+mn-lt"/>
              </a:rPr>
              <a:t>Robots could end up stuck on un identified objects and need repair as well as be vandalized.</a:t>
            </a:r>
          </a:p>
          <a:p>
            <a:pPr marL="742950" lvl="1" indent="-285750">
              <a:lnSpc>
                <a:spcPct val="90000"/>
              </a:lnSpc>
              <a:spcBef>
                <a:spcPts val="500"/>
              </a:spcBef>
              <a:buFont typeface="Arial"/>
              <a:buChar char="•"/>
              <a:defRPr/>
            </a:pPr>
            <a:endParaRPr lang="en-US" sz="1000"/>
          </a:p>
          <a:p>
            <a:pPr>
              <a:defRPr/>
            </a:pPr>
            <a:endParaRPr lang="en-US" sz="1400"/>
          </a:p>
        </p:txBody>
      </p:sp>
      <p:sp>
        <p:nvSpPr>
          <p:cNvPr id="6" name="Rectangle 5">
            <a:extLst>
              <a:ext uri="{FF2B5EF4-FFF2-40B4-BE49-F238E27FC236}">
                <a16:creationId xmlns:a16="http://schemas.microsoft.com/office/drawing/2014/main" id="{C973D2D6-E832-42DA-AACD-87455804A28E}"/>
              </a:ext>
            </a:extLst>
          </p:cNvPr>
          <p:cNvSpPr/>
          <p:nvPr/>
        </p:nvSpPr>
        <p:spPr>
          <a:xfrm>
            <a:off x="210224" y="2378908"/>
            <a:ext cx="4069452" cy="21576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7" name="TextBox 6">
            <a:extLst>
              <a:ext uri="{FF2B5EF4-FFF2-40B4-BE49-F238E27FC236}">
                <a16:creationId xmlns:a16="http://schemas.microsoft.com/office/drawing/2014/main" id="{A425006A-292F-4B0B-82C2-06EDDE06637E}"/>
              </a:ext>
            </a:extLst>
          </p:cNvPr>
          <p:cNvSpPr txBox="1"/>
          <p:nvPr/>
        </p:nvSpPr>
        <p:spPr>
          <a:xfrm>
            <a:off x="287740" y="5030418"/>
            <a:ext cx="4413957"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kumimoji="0" lang="en-US" sz="1400" b="0" i="0" u="none" strike="noStrike" kern="1200" cap="none" spc="0" normalizeH="0" baseline="0" noProof="0">
                <a:ln>
                  <a:noFill/>
                </a:ln>
                <a:effectLst/>
                <a:uLnTx/>
                <a:uFillTx/>
                <a:latin typeface="Avenir Next LT Pro"/>
                <a:ea typeface="+mn-ea"/>
                <a:cs typeface="Segoe UI"/>
              </a:rPr>
              <a:t>​</a:t>
            </a:r>
            <a:r>
              <a:rPr lang="en-US" sz="1400" b="1">
                <a:latin typeface="Avenir Next LT Pro"/>
                <a:cs typeface="Segoe UI"/>
              </a:rPr>
              <a:t>Last Mile Delivery- </a:t>
            </a:r>
            <a:endParaRPr lang="en-US" sz="1400" b="1" i="0" u="none" strike="noStrike" kern="1200" cap="none" spc="0" normalizeH="0" baseline="0" noProof="0">
              <a:ln>
                <a:noFill/>
              </a:ln>
              <a:effectLst/>
              <a:uLnTx/>
              <a:uFillTx/>
              <a:latin typeface="Avenir Next LT Pro"/>
              <a:cs typeface="Segoe UI"/>
            </a:endParaRPr>
          </a:p>
          <a:p>
            <a:pPr>
              <a:defRPr/>
            </a:pPr>
            <a:r>
              <a:rPr kumimoji="0" lang="en-US" sz="1100" b="0" i="0" u="none" strike="noStrike" kern="1200" cap="none" spc="0" normalizeH="0" baseline="0" noProof="0">
                <a:ln>
                  <a:noFill/>
                </a:ln>
                <a:effectLst/>
                <a:uLnTx/>
                <a:uFillTx/>
                <a:ea typeface="+mn-lt"/>
                <a:cs typeface="+mn-lt"/>
              </a:rPr>
              <a:t>A </a:t>
            </a:r>
            <a:r>
              <a:rPr lang="en-US" sz="1100">
                <a:ea typeface="+mn-lt"/>
                <a:cs typeface="+mn-lt"/>
              </a:rPr>
              <a:t>fleet of </a:t>
            </a:r>
            <a:r>
              <a:rPr kumimoji="0" lang="en-US" sz="1100" b="0" i="0" u="none" strike="noStrike" kern="1200" cap="none" spc="0" normalizeH="0" baseline="0" noProof="0">
                <a:ln>
                  <a:noFill/>
                </a:ln>
                <a:effectLst/>
                <a:uLnTx/>
                <a:uFillTx/>
                <a:ea typeface="+mn-lt"/>
                <a:cs typeface="+mn-lt"/>
              </a:rPr>
              <a:t>delivery</a:t>
            </a:r>
            <a:r>
              <a:rPr lang="en-US" sz="1100">
                <a:ea typeface="+mn-lt"/>
                <a:cs typeface="+mn-lt"/>
              </a:rPr>
              <a:t> robots </a:t>
            </a:r>
            <a:r>
              <a:rPr kumimoji="0" lang="en-US" sz="1100" b="0" i="0" u="none" strike="noStrike" kern="1200" cap="none" spc="0" normalizeH="0" baseline="0" noProof="0">
                <a:ln>
                  <a:noFill/>
                </a:ln>
                <a:effectLst/>
                <a:uLnTx/>
                <a:uFillTx/>
                <a:ea typeface="+mn-lt"/>
                <a:cs typeface="+mn-lt"/>
              </a:rPr>
              <a:t>that</a:t>
            </a:r>
            <a:r>
              <a:rPr lang="en-US" sz="1100">
                <a:ea typeface="+mn-lt"/>
                <a:cs typeface="+mn-lt"/>
              </a:rPr>
              <a:t> coordinate delivery with customers via an integrated app and return </a:t>
            </a:r>
            <a:r>
              <a:rPr kumimoji="0" lang="en-US" sz="1100" b="0" i="0" u="none" strike="noStrike" kern="1200" cap="none" spc="0" normalizeH="0" baseline="0" noProof="0">
                <a:ln>
                  <a:noFill/>
                </a:ln>
                <a:effectLst/>
                <a:uLnTx/>
                <a:uFillTx/>
                <a:ea typeface="+mn-lt"/>
                <a:cs typeface="+mn-lt"/>
              </a:rPr>
              <a:t>to </a:t>
            </a:r>
            <a:r>
              <a:rPr lang="en-US" sz="1100">
                <a:ea typeface="+mn-lt"/>
                <a:cs typeface="+mn-lt"/>
              </a:rPr>
              <a:t>base when done</a:t>
            </a:r>
            <a:r>
              <a:rPr kumimoji="0" lang="en-US" sz="1100" b="0" i="0" u="none" strike="noStrike" kern="1200" cap="none" spc="0" normalizeH="0" baseline="0" noProof="0">
                <a:ln>
                  <a:noFill/>
                </a:ln>
                <a:effectLst/>
                <a:uLnTx/>
                <a:uFillTx/>
                <a:latin typeface="Avenir Next LT Pro"/>
                <a:ea typeface="+mn-ea"/>
                <a:cs typeface="Segoe UI"/>
              </a:rPr>
              <a:t>. ​</a:t>
            </a:r>
            <a:r>
              <a:rPr lang="en-US" sz="1100">
                <a:latin typeface="Avenir Next LT Pro"/>
                <a:cs typeface="Segoe UI"/>
              </a:rPr>
              <a:t> Last mile delivery robots have a limited delivery circumference and typically utilize sidewalks as a way to navigate the delivery limits. </a:t>
            </a:r>
            <a:endParaRPr lang="en-US" sz="1100" b="0" i="0" u="none" strike="noStrike" kern="1200" cap="none" spc="0" normalizeH="0" baseline="0" noProof="0">
              <a:ln>
                <a:noFill/>
              </a:ln>
              <a:effectLst/>
              <a:uLnTx/>
              <a:uFillTx/>
              <a:latin typeface="Avenir Next LT Pro"/>
              <a:cs typeface="Segoe UI"/>
            </a:endParaRPr>
          </a:p>
          <a:p>
            <a:pPr>
              <a:defRPr/>
            </a:pPr>
            <a:endParaRPr lang="en-US" sz="1100">
              <a:latin typeface="Avenir Next LT Pro"/>
              <a:cs typeface="Segoe UI"/>
            </a:endParaRPr>
          </a:p>
          <a:p>
            <a:pPr>
              <a:defRPr/>
            </a:pPr>
            <a:r>
              <a:rPr lang="en-US" sz="1100" b="1">
                <a:ea typeface="+mn-lt"/>
                <a:cs typeface="+mn-lt"/>
              </a:rPr>
              <a:t>Improve efficiency: </a:t>
            </a:r>
            <a:r>
              <a:rPr lang="en-US" sz="1100">
                <a:ea typeface="+mn-lt"/>
                <a:cs typeface="+mn-lt"/>
              </a:rPr>
              <a:t>In congested areas where parking and traffic may be an issue, starship robots would be a great alternative to allow for dashers to focus on further and larger order that allow for dasher to make more money. </a:t>
            </a: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venir Next LT Pro"/>
                <a:ea typeface="+mn-ea"/>
                <a:cs typeface="Segoe UI"/>
              </a:rPr>
              <a:t>​</a:t>
            </a:r>
            <a:endParaRPr lang="en-US" sz="1200" b="0" i="0" u="none" strike="noStrike" kern="1200" cap="none" spc="0" normalizeH="0" baseline="0" noProof="0">
              <a:ln>
                <a:noFill/>
              </a:ln>
              <a:effectLst/>
              <a:uLnTx/>
              <a:uFillTx/>
              <a:latin typeface="Avenir Next LT Pro"/>
              <a:cs typeface="Segoe UI"/>
            </a:endParaRPr>
          </a:p>
        </p:txBody>
      </p:sp>
      <p:pic>
        <p:nvPicPr>
          <p:cNvPr id="3" name="Picture 10">
            <a:extLst>
              <a:ext uri="{FF2B5EF4-FFF2-40B4-BE49-F238E27FC236}">
                <a16:creationId xmlns:a16="http://schemas.microsoft.com/office/drawing/2014/main" id="{AEE68841-A55C-442D-AF23-E9FA655C9C68}"/>
              </a:ext>
            </a:extLst>
          </p:cNvPr>
          <p:cNvPicPr>
            <a:picLocks noChangeAspect="1"/>
          </p:cNvPicPr>
          <p:nvPr/>
        </p:nvPicPr>
        <p:blipFill>
          <a:blip r:embed="rId3"/>
          <a:stretch>
            <a:fillRect/>
          </a:stretch>
        </p:blipFill>
        <p:spPr>
          <a:xfrm>
            <a:off x="655608" y="2541970"/>
            <a:ext cx="3950897" cy="2392286"/>
          </a:xfrm>
          <a:prstGeom prst="rect">
            <a:avLst/>
          </a:prstGeom>
        </p:spPr>
      </p:pic>
    </p:spTree>
    <p:extLst>
      <p:ext uri="{BB962C8B-B14F-4D97-AF65-F5344CB8AC3E}">
        <p14:creationId xmlns:p14="http://schemas.microsoft.com/office/powerpoint/2010/main" val="281391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448D3-6D6D-4A0B-B835-4EFB79B7E632}"/>
              </a:ext>
            </a:extLst>
          </p:cNvPr>
          <p:cNvSpPr>
            <a:spLocks noGrp="1"/>
          </p:cNvSpPr>
          <p:nvPr>
            <p:ph type="title"/>
          </p:nvPr>
        </p:nvSpPr>
        <p:spPr>
          <a:xfrm>
            <a:off x="838200" y="631825"/>
            <a:ext cx="10515600" cy="619459"/>
          </a:xfrm>
        </p:spPr>
        <p:txBody>
          <a:bodyPr>
            <a:normAutofit fontScale="90000"/>
          </a:bodyPr>
          <a:lstStyle/>
          <a:p>
            <a:r>
              <a:rPr lang="en-US"/>
              <a:t>DoorDash Drive: 1-Hour Delivery</a:t>
            </a:r>
          </a:p>
        </p:txBody>
      </p:sp>
      <p:sp>
        <p:nvSpPr>
          <p:cNvPr id="3" name="Content Placeholder 2">
            <a:extLst>
              <a:ext uri="{FF2B5EF4-FFF2-40B4-BE49-F238E27FC236}">
                <a16:creationId xmlns:a16="http://schemas.microsoft.com/office/drawing/2014/main" id="{19C83503-BFA3-4B6D-87DA-FAE2102D67B8}"/>
              </a:ext>
            </a:extLst>
          </p:cNvPr>
          <p:cNvSpPr>
            <a:spLocks noGrp="1"/>
          </p:cNvSpPr>
          <p:nvPr>
            <p:ph idx="1"/>
          </p:nvPr>
        </p:nvSpPr>
        <p:spPr>
          <a:xfrm>
            <a:off x="413886" y="1434164"/>
            <a:ext cx="6413634" cy="5103796"/>
          </a:xfrm>
        </p:spPr>
        <p:txBody>
          <a:bodyPr vert="horz" lIns="91440" tIns="45720" rIns="91440" bIns="45720" rtlCol="0" anchor="t">
            <a:normAutofit lnSpcReduction="10000"/>
          </a:bodyPr>
          <a:lstStyle/>
          <a:p>
            <a:pPr marL="0" indent="0">
              <a:buNone/>
            </a:pPr>
            <a:r>
              <a:rPr lang="en-US" sz="1200" b="1"/>
              <a:t>Implementation</a:t>
            </a:r>
          </a:p>
          <a:p>
            <a:r>
              <a:rPr lang="en-US" sz="1200"/>
              <a:t>Start with an in depth analysis on products needing to be delivered within 1 </a:t>
            </a:r>
            <a:r>
              <a:rPr lang="en-US" sz="1200" err="1"/>
              <a:t>hr</a:t>
            </a:r>
            <a:r>
              <a:rPr lang="en-US" sz="1200"/>
              <a:t> as well as companies interested in offering 1 </a:t>
            </a:r>
            <a:r>
              <a:rPr lang="en-US" sz="1200" err="1"/>
              <a:t>hr</a:t>
            </a:r>
            <a:r>
              <a:rPr lang="en-US" sz="1200"/>
              <a:t> delivery and dense cities capable</a:t>
            </a:r>
            <a:endParaRPr lang="en-US" sz="1200">
              <a:cs typeface="Calibri"/>
            </a:endParaRPr>
          </a:p>
          <a:p>
            <a:r>
              <a:rPr lang="en-US" sz="1200"/>
              <a:t>Experiment in one of their 7 zones/regions, with an experienced implementation team, having them deliver themselves to see how it goes (everyone in the company already does this)</a:t>
            </a:r>
            <a:endParaRPr lang="en-US" sz="1200">
              <a:cs typeface="Calibri"/>
            </a:endParaRPr>
          </a:p>
          <a:p>
            <a:r>
              <a:rPr lang="en-US" sz="1200"/>
              <a:t>Increase partnerships with department stores, malls, and other retail that is interested</a:t>
            </a:r>
            <a:endParaRPr lang="en-US" sz="1200">
              <a:cs typeface="Calibri"/>
            </a:endParaRPr>
          </a:p>
          <a:p>
            <a:r>
              <a:rPr lang="en-US" sz="1200"/>
              <a:t>Work with business to setup the system, include training for “embedded shoppers” to have orders ready to bring out to the Dashers</a:t>
            </a:r>
            <a:endParaRPr lang="en-US" sz="1200">
              <a:cs typeface="Calibri"/>
            </a:endParaRPr>
          </a:p>
          <a:p>
            <a:r>
              <a:rPr lang="en-US" sz="1200"/>
              <a:t>Seamless technology integration: “Our innovative logistics platform easily integrates with your existing technologies, such as Square, Toast, </a:t>
            </a:r>
            <a:r>
              <a:rPr lang="en-US" sz="1200" err="1"/>
              <a:t>Olo</a:t>
            </a:r>
            <a:r>
              <a:rPr lang="en-US" sz="1200"/>
              <a:t>, </a:t>
            </a:r>
            <a:r>
              <a:rPr lang="en-US" sz="1200" err="1"/>
              <a:t>Bringg</a:t>
            </a:r>
            <a:r>
              <a:rPr lang="en-US" sz="1200"/>
              <a:t>, </a:t>
            </a:r>
            <a:r>
              <a:rPr lang="en-US" sz="1200" err="1"/>
              <a:t>Redcat</a:t>
            </a:r>
            <a:r>
              <a:rPr lang="en-US" sz="1200"/>
              <a:t>, NCR, 9Fold, and more.” - </a:t>
            </a:r>
            <a:r>
              <a:rPr lang="en-US" sz="1200" err="1"/>
              <a:t>DoorDash</a:t>
            </a:r>
            <a:endParaRPr lang="en-US" sz="1200" err="1">
              <a:cs typeface="Calibri"/>
            </a:endParaRPr>
          </a:p>
          <a:p>
            <a:pPr lvl="1"/>
            <a:r>
              <a:rPr lang="en-US" sz="1000"/>
              <a:t>Development and implementation team need to work with merchants on implementing system to determine the range capacity before implementing to a particular store </a:t>
            </a:r>
          </a:p>
          <a:p>
            <a:pPr lvl="1"/>
            <a:r>
              <a:rPr lang="en-US" sz="1200"/>
              <a:t>Incentivize its customers with free stuff and (at least initially) be part of the $9.99 monthly </a:t>
            </a:r>
            <a:r>
              <a:rPr lang="en-US" sz="1200" err="1"/>
              <a:t>DashPass</a:t>
            </a:r>
            <a:r>
              <a:rPr lang="en-US" sz="1200"/>
              <a:t> subscription (this already happens with groceries)</a:t>
            </a:r>
            <a:endParaRPr lang="en-US" sz="1200">
              <a:cs typeface="Calibri"/>
            </a:endParaRPr>
          </a:p>
          <a:p>
            <a:r>
              <a:rPr lang="en-US" sz="1200"/>
              <a:t>Drivers are already able to register their vehicle information. This tells them how large the car or truck is, and how many bags and boxes they’ll be able to deliver. Continued use of with tips for Dashers will also help get them on board for delivering more items</a:t>
            </a:r>
            <a:endParaRPr lang="en-US" sz="1200">
              <a:cs typeface="Calibri"/>
            </a:endParaRPr>
          </a:p>
          <a:p>
            <a:r>
              <a:rPr lang="en-US" sz="1200"/>
              <a:t>Like every other plan they’ve rolled out, success will be greatest in their most popular cities such as San Francisco Bay area, L.A., Sacramento, Chicago, Cincinnati, Milwaukee, Detroit, Indianapolis etc. </a:t>
            </a:r>
            <a:endParaRPr lang="en-US" sz="1200">
              <a:cs typeface="Calibri"/>
            </a:endParaRPr>
          </a:p>
          <a:p>
            <a:r>
              <a:rPr lang="en-US" sz="1200"/>
              <a:t>DoorDash has been know to provide extreme amount of support to merchants on everything from performance to customer loyalty</a:t>
            </a:r>
            <a:endParaRPr lang="en-US" sz="1200">
              <a:cs typeface="Calibri"/>
            </a:endParaRPr>
          </a:p>
          <a:p>
            <a:r>
              <a:rPr lang="en-US" sz="1200">
                <a:cs typeface="Calibri"/>
              </a:rPr>
              <a:t>Utilize Starship Robots in high volume areas to have the capacity with human dashers to focus on other merchants outside of robots radius. </a:t>
            </a:r>
          </a:p>
          <a:p>
            <a:pPr marL="0" indent="0">
              <a:buNone/>
            </a:pPr>
            <a:endParaRPr lang="en-US" sz="1200">
              <a:cs typeface="Calibri"/>
            </a:endParaRPr>
          </a:p>
        </p:txBody>
      </p:sp>
      <p:sp>
        <p:nvSpPr>
          <p:cNvPr id="13" name="Content Placeholder 2">
            <a:extLst>
              <a:ext uri="{FF2B5EF4-FFF2-40B4-BE49-F238E27FC236}">
                <a16:creationId xmlns:a16="http://schemas.microsoft.com/office/drawing/2014/main" id="{B6F2D6EA-5933-4ACC-BACD-0E231BEBB6D5}"/>
              </a:ext>
            </a:extLst>
          </p:cNvPr>
          <p:cNvSpPr txBox="1">
            <a:spLocks/>
          </p:cNvSpPr>
          <p:nvPr/>
        </p:nvSpPr>
        <p:spPr>
          <a:xfrm>
            <a:off x="6827520" y="1434165"/>
            <a:ext cx="4765040" cy="4914384"/>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Success Measures</a:t>
            </a:r>
          </a:p>
          <a:p>
            <a:r>
              <a:rPr lang="en-US" sz="1100" dirty="0"/>
              <a:t>Customer ratings for non-food items</a:t>
            </a:r>
            <a:endParaRPr lang="en-US" sz="1100" dirty="0">
              <a:cs typeface="Calibri"/>
            </a:endParaRPr>
          </a:p>
          <a:p>
            <a:pPr lvl="1"/>
            <a:r>
              <a:rPr lang="en-US" sz="1000" dirty="0"/>
              <a:t>Avoidable wait time (time driver waits for merchant to bring products out to car)</a:t>
            </a:r>
            <a:endParaRPr lang="en-US" sz="1000" dirty="0">
              <a:cs typeface="Calibri"/>
            </a:endParaRPr>
          </a:p>
          <a:p>
            <a:pPr lvl="1"/>
            <a:r>
              <a:rPr lang="en-US" sz="1000" dirty="0"/>
              <a:t>Order Error rate</a:t>
            </a:r>
            <a:endParaRPr lang="en-US" sz="1000" dirty="0">
              <a:cs typeface="Calibri"/>
            </a:endParaRPr>
          </a:p>
          <a:p>
            <a:r>
              <a:rPr lang="en-US" sz="1100" dirty="0"/>
              <a:t>Measure the number of non-food items sold</a:t>
            </a:r>
            <a:endParaRPr lang="en-US" sz="1100" dirty="0">
              <a:cs typeface="Calibri"/>
            </a:endParaRPr>
          </a:p>
          <a:p>
            <a:pPr lvl="1"/>
            <a:r>
              <a:rPr lang="en-US" sz="1000" dirty="0"/>
              <a:t>For example (In the first quarter of 2021, </a:t>
            </a:r>
            <a:r>
              <a:rPr lang="en-US" sz="1000" dirty="0" err="1"/>
              <a:t>DoorDash’s</a:t>
            </a:r>
            <a:r>
              <a:rPr lang="en-US" sz="1000" dirty="0"/>
              <a:t> non-restaurant orders climbed more than 40% from the fourth quarter of 2020.)</a:t>
            </a:r>
            <a:endParaRPr lang="en-US" sz="1000" dirty="0">
              <a:cs typeface="Calibri"/>
            </a:endParaRPr>
          </a:p>
          <a:p>
            <a:r>
              <a:rPr lang="en-US" sz="1200" dirty="0"/>
              <a:t>Profitability</a:t>
            </a:r>
            <a:endParaRPr lang="en-US" sz="1200" dirty="0">
              <a:cs typeface="Calibri"/>
            </a:endParaRPr>
          </a:p>
          <a:p>
            <a:r>
              <a:rPr lang="en-US" sz="1200" dirty="0"/>
              <a:t>Measure # of Non-Food retailers partnering with (with white label service or DoorDash Drive)</a:t>
            </a:r>
            <a:endParaRPr lang="en-US" sz="1200" dirty="0">
              <a:cs typeface="Calibri"/>
            </a:endParaRPr>
          </a:p>
          <a:p>
            <a:r>
              <a:rPr lang="en-US" sz="1200" dirty="0"/>
              <a:t># of repeat customers</a:t>
            </a:r>
            <a:endParaRPr lang="en-US" sz="1200" dirty="0">
              <a:cs typeface="Calibri"/>
            </a:endParaRPr>
          </a:p>
          <a:p>
            <a:r>
              <a:rPr lang="en-US" sz="1200" dirty="0"/>
              <a:t># of new customers </a:t>
            </a:r>
            <a:endParaRPr lang="en-US" sz="1200" dirty="0">
              <a:cs typeface="Calibri"/>
            </a:endParaRPr>
          </a:p>
          <a:p>
            <a:r>
              <a:rPr lang="en-US" sz="1200" dirty="0"/>
              <a:t>Increase in orders from merchant</a:t>
            </a:r>
            <a:endParaRPr lang="en-US" sz="1200" dirty="0">
              <a:cs typeface="Calibri"/>
            </a:endParaRPr>
          </a:p>
          <a:p>
            <a:r>
              <a:rPr lang="en-US" sz="1200" dirty="0"/>
              <a:t>Brands will eventually start treating intermediaries as customers to win visibility on these platforms</a:t>
            </a:r>
            <a:endParaRPr lang="en-US" sz="1200" dirty="0">
              <a:cs typeface="Calibri"/>
            </a:endParaRPr>
          </a:p>
          <a:p>
            <a:pPr marL="0" indent="0">
              <a:buFont typeface="Arial" panose="020B0604020202020204" pitchFamily="34" charset="0"/>
              <a:buNone/>
            </a:pPr>
            <a:r>
              <a:rPr lang="en-US" sz="1400" b="1" dirty="0"/>
              <a:t>Potential implementation issues</a:t>
            </a:r>
            <a:endParaRPr lang="en-US" sz="1400" b="1" dirty="0">
              <a:cs typeface="Calibri"/>
            </a:endParaRPr>
          </a:p>
          <a:p>
            <a:r>
              <a:rPr lang="en-US" sz="1100" dirty="0"/>
              <a:t>Dasher Pushback (Tips on % of order will help)</a:t>
            </a:r>
            <a:endParaRPr lang="en-US" sz="1100" dirty="0">
              <a:cs typeface="Calibri"/>
            </a:endParaRPr>
          </a:p>
          <a:p>
            <a:r>
              <a:rPr lang="en-US" sz="1100" dirty="0"/>
              <a:t>Software App implementation (currently don’t offer DoorDash Drive products on the app, they do white label ordering which is without their branding on the website, just fulfilling the order for the merchant that needs it)</a:t>
            </a:r>
            <a:endParaRPr lang="en-US" sz="1100" dirty="0">
              <a:cs typeface="Calibri"/>
            </a:endParaRPr>
          </a:p>
          <a:p>
            <a:r>
              <a:rPr lang="en-US" sz="1100" dirty="0"/>
              <a:t>Retail store’s inventory system must be updated (so item is in stock)</a:t>
            </a:r>
          </a:p>
          <a:p>
            <a:r>
              <a:rPr lang="en-US" sz="1100" dirty="0">
                <a:cs typeface="Calibri"/>
              </a:rPr>
              <a:t>Retail stores will need to have employees readily available to pull items off the shelf for </a:t>
            </a:r>
            <a:r>
              <a:rPr lang="en-US" sz="1100" dirty="0" err="1">
                <a:cs typeface="Calibri"/>
              </a:rPr>
              <a:t>Doordash</a:t>
            </a:r>
            <a:r>
              <a:rPr lang="en-US" sz="1100" dirty="0">
                <a:cs typeface="Calibri"/>
              </a:rPr>
              <a:t> to pick up. </a:t>
            </a:r>
            <a:endParaRPr lang="en-US" sz="1100" dirty="0"/>
          </a:p>
          <a:p>
            <a:r>
              <a:rPr lang="en-US" sz="1100" dirty="0"/>
              <a:t>High seasonality (ex: holiday shopping) </a:t>
            </a:r>
            <a:endParaRPr lang="en-US" sz="1100" dirty="0">
              <a:cs typeface="Calibri"/>
            </a:endParaRPr>
          </a:p>
        </p:txBody>
      </p:sp>
    </p:spTree>
    <p:extLst>
      <p:ext uri="{BB962C8B-B14F-4D97-AF65-F5344CB8AC3E}">
        <p14:creationId xmlns:p14="http://schemas.microsoft.com/office/powerpoint/2010/main" val="58003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B82D0-276C-42E3-AA29-59D566C140B2}"/>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Growth Strategies</a:t>
            </a:r>
          </a:p>
        </p:txBody>
      </p:sp>
      <p:graphicFrame>
        <p:nvGraphicFramePr>
          <p:cNvPr id="5" name="Content Placeholder 2">
            <a:extLst>
              <a:ext uri="{FF2B5EF4-FFF2-40B4-BE49-F238E27FC236}">
                <a16:creationId xmlns:a16="http://schemas.microsoft.com/office/drawing/2014/main" id="{662B6CCF-5944-4806-BDB4-4C95D062280F}"/>
              </a:ext>
            </a:extLst>
          </p:cNvPr>
          <p:cNvGraphicFramePr>
            <a:graphicFrameLocks noGrp="1"/>
          </p:cNvGraphicFramePr>
          <p:nvPr>
            <p:ph idx="1"/>
            <p:extLst>
              <p:ext uri="{D42A27DB-BD31-4B8C-83A1-F6EECF244321}">
                <p14:modId xmlns:p14="http://schemas.microsoft.com/office/powerpoint/2010/main" val="41408719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0463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40D394-CC16-4278-9AF3-AF0A617D965A}"/>
              </a:ext>
            </a:extLst>
          </p:cNvPr>
          <p:cNvSpPr/>
          <p:nvPr/>
        </p:nvSpPr>
        <p:spPr>
          <a:xfrm>
            <a:off x="1731" y="1731"/>
            <a:ext cx="5611091" cy="68579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person, standing&#10;&#10;Description automatically generated">
            <a:extLst>
              <a:ext uri="{FF2B5EF4-FFF2-40B4-BE49-F238E27FC236}">
                <a16:creationId xmlns:a16="http://schemas.microsoft.com/office/drawing/2014/main" id="{636AA00B-7757-4D3C-A7C0-1210882C330A}"/>
              </a:ext>
            </a:extLst>
          </p:cNvPr>
          <p:cNvPicPr>
            <a:picLocks noChangeAspect="1"/>
          </p:cNvPicPr>
          <p:nvPr/>
        </p:nvPicPr>
        <p:blipFill>
          <a:blip r:embed="rId2"/>
          <a:stretch>
            <a:fillRect/>
          </a:stretch>
        </p:blipFill>
        <p:spPr>
          <a:xfrm>
            <a:off x="420832" y="736864"/>
            <a:ext cx="4622222" cy="2422864"/>
          </a:xfrm>
          <a:prstGeom prst="rect">
            <a:avLst/>
          </a:prstGeom>
        </p:spPr>
      </p:pic>
      <p:pic>
        <p:nvPicPr>
          <p:cNvPr id="3" name="Picture 3">
            <a:extLst>
              <a:ext uri="{FF2B5EF4-FFF2-40B4-BE49-F238E27FC236}">
                <a16:creationId xmlns:a16="http://schemas.microsoft.com/office/drawing/2014/main" id="{B0CF0874-2B57-4042-BBE7-980D5D62C4D3}"/>
              </a:ext>
            </a:extLst>
          </p:cNvPr>
          <p:cNvPicPr>
            <a:picLocks noChangeAspect="1"/>
          </p:cNvPicPr>
          <p:nvPr/>
        </p:nvPicPr>
        <p:blipFill>
          <a:blip r:embed="rId3"/>
          <a:stretch>
            <a:fillRect/>
          </a:stretch>
        </p:blipFill>
        <p:spPr>
          <a:xfrm>
            <a:off x="386196" y="3753074"/>
            <a:ext cx="4656859" cy="2624990"/>
          </a:xfrm>
          <a:prstGeom prst="rect">
            <a:avLst/>
          </a:prstGeom>
        </p:spPr>
      </p:pic>
      <p:sp>
        <p:nvSpPr>
          <p:cNvPr id="5" name="TextBox 4">
            <a:extLst>
              <a:ext uri="{FF2B5EF4-FFF2-40B4-BE49-F238E27FC236}">
                <a16:creationId xmlns:a16="http://schemas.microsoft.com/office/drawing/2014/main" id="{D0975AA4-E7C0-4202-BA12-8EAE42DE18E4}"/>
              </a:ext>
            </a:extLst>
          </p:cNvPr>
          <p:cNvSpPr txBox="1"/>
          <p:nvPr/>
        </p:nvSpPr>
        <p:spPr>
          <a:xfrm>
            <a:off x="7014729" y="2789094"/>
            <a:ext cx="388619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a:cs typeface="Calibri"/>
              </a:rPr>
              <a:t>Questions?</a:t>
            </a:r>
          </a:p>
        </p:txBody>
      </p:sp>
    </p:spTree>
    <p:extLst>
      <p:ext uri="{BB962C8B-B14F-4D97-AF65-F5344CB8AC3E}">
        <p14:creationId xmlns:p14="http://schemas.microsoft.com/office/powerpoint/2010/main" val="1682067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2"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4">
            <a:extLst>
              <a:ext uri="{FF2B5EF4-FFF2-40B4-BE49-F238E27FC236}">
                <a16:creationId xmlns:a16="http://schemas.microsoft.com/office/drawing/2014/main" id="{75247180-E0E7-4953-98F3-7D839A4A0791}"/>
              </a:ext>
            </a:extLst>
          </p:cNvPr>
          <p:cNvSpPr>
            <a:spLocks noGrp="1"/>
          </p:cNvSpPr>
          <p:nvPr>
            <p:ph type="title"/>
          </p:nvPr>
        </p:nvSpPr>
        <p:spPr>
          <a:xfrm>
            <a:off x="731520" y="731520"/>
            <a:ext cx="6089904" cy="1426464"/>
          </a:xfrm>
        </p:spPr>
        <p:txBody>
          <a:bodyPr>
            <a:normAutofit/>
          </a:bodyPr>
          <a:lstStyle/>
          <a:p>
            <a:r>
              <a:rPr lang="en-US">
                <a:solidFill>
                  <a:srgbClr val="FFFFFF"/>
                </a:solidFill>
              </a:rPr>
              <a:t>References</a:t>
            </a:r>
          </a:p>
        </p:txBody>
      </p:sp>
      <p:sp>
        <p:nvSpPr>
          <p:cNvPr id="9" name="Rectangle 1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7100" y="461737"/>
            <a:ext cx="2149361" cy="1870055"/>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1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247A9EF4-78B5-4EEE-A8B9-C9E07D96329B}"/>
              </a:ext>
            </a:extLst>
          </p:cNvPr>
          <p:cNvSpPr>
            <a:spLocks noGrp="1"/>
          </p:cNvSpPr>
          <p:nvPr>
            <p:ph idx="1"/>
          </p:nvPr>
        </p:nvSpPr>
        <p:spPr>
          <a:xfrm>
            <a:off x="731729" y="2575155"/>
            <a:ext cx="10597729" cy="3500305"/>
          </a:xfrm>
        </p:spPr>
        <p:txBody>
          <a:bodyPr anchor="ctr">
            <a:normAutofit/>
          </a:bodyPr>
          <a:lstStyle/>
          <a:p>
            <a:pPr>
              <a:lnSpc>
                <a:spcPct val="100000"/>
              </a:lnSpc>
              <a:spcBef>
                <a:spcPts val="0"/>
              </a:spcBef>
            </a:pPr>
            <a:endParaRPr lang="en-US" altLang="en-US" sz="1000">
              <a:latin typeface="Arial"/>
              <a:cs typeface="Arial"/>
            </a:endParaRPr>
          </a:p>
          <a:p>
            <a:pPr>
              <a:lnSpc>
                <a:spcPct val="100000"/>
              </a:lnSpc>
              <a:spcBef>
                <a:spcPts val="0"/>
              </a:spcBef>
            </a:pPr>
            <a:endParaRPr lang="en-US" altLang="en-US" sz="1000">
              <a:latin typeface="Arial" panose="020B0604020202020204" pitchFamily="34" charset="0"/>
              <a:cs typeface="Arial" panose="020B0604020202020204" pitchFamily="34" charset="0"/>
            </a:endParaRPr>
          </a:p>
          <a:p>
            <a:pPr>
              <a:lnSpc>
                <a:spcPct val="100000"/>
              </a:lnSpc>
              <a:spcBef>
                <a:spcPts val="0"/>
              </a:spcBef>
            </a:pPr>
            <a:endParaRPr lang="en-US" sz="1000">
              <a:cs typeface="Calibri" panose="020F0502020204030204"/>
            </a:endParaRPr>
          </a:p>
        </p:txBody>
      </p:sp>
      <p:sp>
        <p:nvSpPr>
          <p:cNvPr id="15" name="TextBox 14">
            <a:extLst>
              <a:ext uri="{FF2B5EF4-FFF2-40B4-BE49-F238E27FC236}">
                <a16:creationId xmlns:a16="http://schemas.microsoft.com/office/drawing/2014/main" id="{44231D22-4BE0-4335-BB49-3F53091E6453}"/>
              </a:ext>
            </a:extLst>
          </p:cNvPr>
          <p:cNvSpPr txBox="1"/>
          <p:nvPr/>
        </p:nvSpPr>
        <p:spPr>
          <a:xfrm>
            <a:off x="569935" y="2532346"/>
            <a:ext cx="1108344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lvl="0" indent="-171450" algn="l" rtl="0">
              <a:buFont typeface="Arial"/>
              <a:buChar char="•"/>
            </a:pPr>
            <a:r>
              <a:rPr lang="en-US" sz="1200" b="0" i="0" u="sng" strike="noStrike">
                <a:solidFill>
                  <a:schemeClr val="accent1"/>
                </a:solidFill>
                <a:latin typeface="Calibri"/>
                <a:ea typeface="Arial"/>
                <a:cs typeface="Arial"/>
                <a:hlinkClick r:id="rId3">
                  <a:extLst>
                    <a:ext uri="{A12FA001-AC4F-418D-AE19-62706E023703}">
                      <ahyp:hlinkClr xmlns:ahyp="http://schemas.microsoft.com/office/drawing/2018/hyperlinkcolor" val="tx"/>
                    </a:ext>
                  </a:extLst>
                </a:hlinkClick>
              </a:rPr>
              <a:t>DoorDash Logo | Symbol, History, PNG (3840*2160) (logos-world.net)</a:t>
            </a:r>
            <a:r>
              <a:rPr lang="en-US" sz="1200" b="0" i="0">
                <a:solidFill>
                  <a:schemeClr val="accent1"/>
                </a:solidFill>
                <a:latin typeface="Calibri"/>
                <a:ea typeface="Arial"/>
                <a:cs typeface="Arial"/>
              </a:rPr>
              <a:t>​</a:t>
            </a:r>
            <a:endParaRPr lang="en-US" sz="1200">
              <a:solidFill>
                <a:schemeClr val="accent1"/>
              </a:solidFill>
              <a:cs typeface="Calibri" panose="020F0502020204030204"/>
            </a:endParaRPr>
          </a:p>
          <a:p>
            <a:pPr marL="171450" lvl="0" indent="-171450" algn="l" rtl="0">
              <a:buFont typeface="Arial"/>
              <a:buChar char="•"/>
            </a:pPr>
            <a:r>
              <a:rPr lang="en-US" sz="1200" b="0" i="0" u="sng" strike="noStrike">
                <a:solidFill>
                  <a:schemeClr val="accent1"/>
                </a:solidFill>
                <a:latin typeface="Calibri"/>
                <a:ea typeface="Arial"/>
                <a:cs typeface="Arial"/>
                <a:hlinkClick r:id="rId4">
                  <a:extLst>
                    <a:ext uri="{A12FA001-AC4F-418D-AE19-62706E023703}">
                      <ahyp:hlinkClr xmlns:ahyp="http://schemas.microsoft.com/office/drawing/2018/hyperlinkcolor" val="tx"/>
                    </a:ext>
                  </a:extLst>
                </a:hlinkClick>
              </a:rPr>
              <a:t>https://cdn.vox-cdn.com/thumbor/uCPCbH8hlweT2peo5fv_J2d0TXI=/0x0:1528x798/1200x800/filters:focal(329x193:573x437)/cdn.vox-cdn.com/uploads/chorus_image/image/64799824/doordash_delivery_worker.0.0.png</a:t>
            </a:r>
            <a:r>
              <a:rPr lang="en-US" sz="1200" b="0" i="0">
                <a:solidFill>
                  <a:schemeClr val="accent1"/>
                </a:solidFill>
                <a:latin typeface="Calibri"/>
                <a:ea typeface="Arial"/>
                <a:cs typeface="Arial"/>
              </a:rPr>
              <a:t>​</a:t>
            </a:r>
          </a:p>
          <a:p>
            <a:pPr marL="171450" lvl="0" indent="-171450" algn="l" rtl="0">
              <a:buFont typeface="Arial"/>
              <a:buChar char="•"/>
            </a:pPr>
            <a:r>
              <a:rPr lang="en-US" sz="1200" b="0" i="0" u="sng" strike="noStrike">
                <a:solidFill>
                  <a:schemeClr val="accent1"/>
                </a:solidFill>
                <a:latin typeface="Calibri"/>
                <a:ea typeface="Arial"/>
                <a:cs typeface="Arial"/>
                <a:hlinkClick r:id="rId5">
                  <a:extLst>
                    <a:ext uri="{A12FA001-AC4F-418D-AE19-62706E023703}">
                      <ahyp:hlinkClr xmlns:ahyp="http://schemas.microsoft.com/office/drawing/2018/hyperlinkcolor" val="tx"/>
                    </a:ext>
                  </a:extLst>
                </a:hlinkClick>
              </a:rPr>
              <a:t>https://specials-images.forbesimg.com/imageserve/604f034d6cdc3c5c3e72a237/960x0.jpg?fit=scale</a:t>
            </a:r>
            <a:r>
              <a:rPr lang="en-US" sz="1200" b="0" i="0" u="none" strike="noStrike">
                <a:solidFill>
                  <a:schemeClr val="accent1"/>
                </a:solidFill>
                <a:latin typeface="Calibri"/>
                <a:ea typeface="Arial"/>
                <a:cs typeface="Arial"/>
              </a:rPr>
              <a:t> </a:t>
            </a:r>
            <a:r>
              <a:rPr lang="en-US" sz="1200" b="0" i="0">
                <a:solidFill>
                  <a:schemeClr val="accent1"/>
                </a:solidFill>
                <a:latin typeface="Calibri"/>
                <a:ea typeface="Arial"/>
                <a:cs typeface="Arial"/>
              </a:rPr>
              <a:t>​</a:t>
            </a:r>
          </a:p>
          <a:p>
            <a:pPr marL="171450" lvl="0" indent="-171450" algn="l" rtl="0">
              <a:buFont typeface="Arial"/>
              <a:buChar char="•"/>
            </a:pPr>
            <a:r>
              <a:rPr lang="en-US" sz="1200" b="0" i="0" u="sng" strike="noStrike">
                <a:solidFill>
                  <a:schemeClr val="accent1"/>
                </a:solidFill>
                <a:latin typeface="Calibri"/>
                <a:ea typeface="Arial"/>
                <a:cs typeface="Arial"/>
                <a:hlinkClick r:id="rId6">
                  <a:extLst>
                    <a:ext uri="{A12FA001-AC4F-418D-AE19-62706E023703}">
                      <ahyp:hlinkClr xmlns:ahyp="http://schemas.microsoft.com/office/drawing/2018/hyperlinkcolor" val="tx"/>
                    </a:ext>
                  </a:extLst>
                </a:hlinkClick>
              </a:rPr>
              <a:t>https://www.engadget.com/doordash-commission-rate-flexibility-restaurants-food-delivery-161807416.html  </a:t>
            </a:r>
            <a:endParaRPr lang="en-US" sz="1200" b="0" i="0" u="sng" strike="noStrike">
              <a:solidFill>
                <a:schemeClr val="accent1"/>
              </a:solidFill>
              <a:latin typeface="Calibri"/>
              <a:ea typeface="Arial"/>
              <a:cs typeface="Arial"/>
            </a:endParaRPr>
          </a:p>
          <a:p>
            <a:pPr marL="171450" indent="-171450">
              <a:buFont typeface="Arial"/>
              <a:buChar char="•"/>
            </a:pPr>
            <a:r>
              <a:rPr lang="en-US" sz="1200">
                <a:solidFill>
                  <a:schemeClr val="accent1"/>
                </a:solidFill>
                <a:ea typeface="+mn-lt"/>
                <a:cs typeface="+mn-lt"/>
                <a:hlinkClick r:id="rId7">
                  <a:extLst>
                    <a:ext uri="{A12FA001-AC4F-418D-AE19-62706E023703}">
                      <ahyp:hlinkClr xmlns:ahyp="http://schemas.microsoft.com/office/drawing/2018/hyperlinkcolor" val="tx"/>
                    </a:ext>
                  </a:extLst>
                </a:hlinkClick>
              </a:rPr>
              <a:t>https://www.vrlta.org/doordash-grant-information.html</a:t>
            </a:r>
            <a:r>
              <a:rPr lang="en-US" sz="1200">
                <a:solidFill>
                  <a:schemeClr val="accent1"/>
                </a:solidFill>
                <a:ea typeface="+mn-lt"/>
                <a:cs typeface="+mn-lt"/>
              </a:rPr>
              <a:t> </a:t>
            </a:r>
          </a:p>
          <a:p>
            <a:pPr marL="171450" indent="-171450">
              <a:buFont typeface="Arial"/>
              <a:buChar char="•"/>
            </a:pPr>
            <a:r>
              <a:rPr lang="en-US" sz="1200" u="sng">
                <a:solidFill>
                  <a:schemeClr val="accent1"/>
                </a:solidFill>
                <a:latin typeface="Calibri"/>
                <a:ea typeface="Arial"/>
                <a:cs typeface="Arial"/>
                <a:hlinkClick r:id="rId8">
                  <a:extLst>
                    <a:ext uri="{A12FA001-AC4F-418D-AE19-62706E023703}">
                      <ahyp:hlinkClr xmlns:ahyp="http://schemas.microsoft.com/office/drawing/2018/hyperlinkcolor" val="tx"/>
                    </a:ext>
                  </a:extLst>
                </a:hlinkClick>
              </a:rPr>
              <a:t>https://www2.deloitte.com/us/en/pages/manufacturing/articles/autonomous-robots-supply-chain-innovation.html</a:t>
            </a:r>
            <a:endParaRPr lang="en-US" sz="1200" u="sng">
              <a:solidFill>
                <a:schemeClr val="accent1"/>
              </a:solidFill>
              <a:latin typeface="Calibri"/>
              <a:ea typeface="Arial"/>
              <a:cs typeface="Arial"/>
            </a:endParaRPr>
          </a:p>
          <a:p>
            <a:pPr marL="171450" indent="-171450">
              <a:buFont typeface="Arial"/>
              <a:buChar char="•"/>
            </a:pPr>
            <a:r>
              <a:rPr lang="en-US" sz="1200" u="sng">
                <a:solidFill>
                  <a:schemeClr val="accent1"/>
                </a:solidFill>
                <a:latin typeface="Calibri"/>
                <a:ea typeface="Arial"/>
                <a:cs typeface="Arial"/>
              </a:rPr>
              <a:t>https://forwardfooding.com/blog/foodtech-trends-and-insights/food-delivery-robots/ </a:t>
            </a:r>
          </a:p>
          <a:p>
            <a:pPr marL="171450" indent="-171450">
              <a:buFont typeface="Arial"/>
              <a:buChar char="•"/>
            </a:pPr>
            <a:r>
              <a:rPr lang="en-US" sz="1200" u="sng">
                <a:solidFill>
                  <a:schemeClr val="accent1"/>
                </a:solidFill>
                <a:latin typeface="Arial"/>
                <a:ea typeface="+mn-lt"/>
                <a:cs typeface="Arial"/>
                <a:hlinkClick r:id="rId9">
                  <a:extLst>
                    <a:ext uri="{A12FA001-AC4F-418D-AE19-62706E023703}">
                      <ahyp:hlinkClr xmlns:ahyp="http://schemas.microsoft.com/office/drawing/2018/hyperlinkcolor" val="tx"/>
                    </a:ext>
                  </a:extLst>
                </a:hlinkClick>
              </a:rPr>
              <a:t>https://upserve.com/restaurant-insider/online-ordering-statistics</a:t>
            </a:r>
            <a:r>
              <a:rPr lang="en-US" sz="1200">
                <a:solidFill>
                  <a:schemeClr val="accent1"/>
                </a:solidFill>
                <a:latin typeface="Arial"/>
                <a:ea typeface="+mn-lt"/>
                <a:cs typeface="Arial"/>
              </a:rPr>
              <a:t> </a:t>
            </a:r>
            <a:endParaRPr lang="en-US" sz="1200">
              <a:solidFill>
                <a:schemeClr val="accent1"/>
              </a:solidFill>
              <a:ea typeface="+mn-lt"/>
              <a:cs typeface="+mn-lt"/>
            </a:endParaRPr>
          </a:p>
          <a:p>
            <a:pPr marL="171450" indent="-171450">
              <a:buFont typeface="Arial"/>
              <a:buChar char="•"/>
            </a:pPr>
            <a:r>
              <a:rPr lang="en-US" sz="1200" u="sng">
                <a:solidFill>
                  <a:schemeClr val="accent1"/>
                </a:solidFill>
                <a:latin typeface="Arial"/>
                <a:ea typeface="+mn-lt"/>
                <a:cs typeface="Arial"/>
                <a:hlinkClick r:id="rId10">
                  <a:extLst>
                    <a:ext uri="{A12FA001-AC4F-418D-AE19-62706E023703}">
                      <ahyp:hlinkClr xmlns:ahyp="http://schemas.microsoft.com/office/drawing/2018/hyperlinkcolor" val="tx"/>
                    </a:ext>
                  </a:extLst>
                </a:hlinkClick>
              </a:rPr>
              <a:t>https://www.statista.com/statistics/1170545/us-consumers-direct-vs-third-party-food-delivery-online-orders-coronavirus/</a:t>
            </a:r>
            <a:r>
              <a:rPr lang="en-US" sz="1200">
                <a:solidFill>
                  <a:schemeClr val="accent1"/>
                </a:solidFill>
                <a:latin typeface="Arial"/>
                <a:ea typeface="+mn-lt"/>
                <a:cs typeface="Arial"/>
              </a:rPr>
              <a:t> </a:t>
            </a:r>
            <a:endParaRPr lang="en-US" sz="1200">
              <a:solidFill>
                <a:schemeClr val="accent1"/>
              </a:solidFill>
              <a:ea typeface="+mn-lt"/>
              <a:cs typeface="+mn-lt"/>
            </a:endParaRPr>
          </a:p>
          <a:p>
            <a:pPr marL="171450" indent="-171450">
              <a:buFont typeface="Arial"/>
              <a:buChar char="•"/>
            </a:pPr>
            <a:r>
              <a:rPr lang="en-US" sz="1200" u="sng">
                <a:solidFill>
                  <a:schemeClr val="accent1"/>
                </a:solidFill>
                <a:latin typeface="Arial"/>
                <a:ea typeface="+mn-lt"/>
                <a:cs typeface="Arial"/>
                <a:hlinkClick r:id="rId11">
                  <a:extLst>
                    <a:ext uri="{A12FA001-AC4F-418D-AE19-62706E023703}">
                      <ahyp:hlinkClr xmlns:ahyp="http://schemas.microsoft.com/office/drawing/2018/hyperlinkcolor" val="tx"/>
                    </a:ext>
                  </a:extLst>
                </a:hlinkClick>
              </a:rPr>
              <a:t>https://www.qsrmagazine.com/consumer-trends/restaurants-2021-takeout-and-delivery-now-essential-customers</a:t>
            </a:r>
            <a:r>
              <a:rPr lang="en-US" sz="1200">
                <a:solidFill>
                  <a:schemeClr val="accent1"/>
                </a:solidFill>
                <a:latin typeface="Arial"/>
                <a:ea typeface="+mn-lt"/>
                <a:cs typeface="Arial"/>
              </a:rPr>
              <a:t> </a:t>
            </a:r>
            <a:endParaRPr lang="en-US" sz="1200">
              <a:solidFill>
                <a:schemeClr val="accent1"/>
              </a:solidFill>
              <a:ea typeface="+mn-lt"/>
              <a:cs typeface="+mn-lt"/>
            </a:endParaRPr>
          </a:p>
          <a:p>
            <a:pPr marL="171450" indent="-171450">
              <a:buFont typeface="Arial"/>
              <a:buChar char="•"/>
            </a:pPr>
            <a:r>
              <a:rPr lang="en-US" sz="1200" u="sng">
                <a:solidFill>
                  <a:schemeClr val="accent1"/>
                </a:solidFill>
                <a:ea typeface="+mn-lt"/>
                <a:cs typeface="+mn-lt"/>
                <a:hlinkClick r:id="rId12">
                  <a:extLst>
                    <a:ext uri="{A12FA001-AC4F-418D-AE19-62706E023703}">
                      <ahyp:hlinkClr xmlns:ahyp="http://schemas.microsoft.com/office/drawing/2018/hyperlinkcolor" val="tx"/>
                    </a:ext>
                  </a:extLst>
                </a:hlinkClick>
              </a:rPr>
              <a:t>https://www.sec.gov/Archives/edgar/data/1792789/000119312520292381/d752207ds1.htm</a:t>
            </a:r>
            <a:r>
              <a:rPr lang="en-US" sz="1200">
                <a:solidFill>
                  <a:schemeClr val="accent1"/>
                </a:solidFill>
                <a:latin typeface="Arial"/>
                <a:ea typeface="+mn-lt"/>
                <a:cs typeface="Arial"/>
              </a:rPr>
              <a:t> </a:t>
            </a:r>
            <a:endParaRPr lang="en-US" sz="1200">
              <a:solidFill>
                <a:schemeClr val="accent1"/>
              </a:solidFill>
              <a:ea typeface="+mn-lt"/>
              <a:cs typeface="+mn-lt"/>
            </a:endParaRPr>
          </a:p>
          <a:p>
            <a:pPr marL="171450" indent="-171450">
              <a:buFont typeface="Arial"/>
              <a:buChar char="•"/>
            </a:pPr>
            <a:r>
              <a:rPr lang="en-US" sz="1200" u="sng">
                <a:solidFill>
                  <a:schemeClr val="accent1"/>
                </a:solidFill>
                <a:ea typeface="+mn-lt"/>
                <a:cs typeface="+mn-lt"/>
                <a:hlinkClick r:id="rId13">
                  <a:extLst>
                    <a:ext uri="{A12FA001-AC4F-418D-AE19-62706E023703}">
                      <ahyp:hlinkClr xmlns:ahyp="http://schemas.microsoft.com/office/drawing/2018/hyperlinkcolor" val="tx"/>
                    </a:ext>
                  </a:extLst>
                </a:hlinkClick>
              </a:rPr>
              <a:t>https://secondmeasure.com/datapoints/food-delivery-services-grubhub-uber-eats-doordash-postmates/</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4">
                  <a:extLst>
                    <a:ext uri="{A12FA001-AC4F-418D-AE19-62706E023703}">
                      <ahyp:hlinkClr xmlns:ahyp="http://schemas.microsoft.com/office/drawing/2018/hyperlinkcolor" val="tx"/>
                    </a:ext>
                  </a:extLst>
                </a:hlinkClick>
              </a:rPr>
              <a:t>https://www.indigo9digital.com/blog/fooddeliveryappprofitability</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5">
                  <a:extLst>
                    <a:ext uri="{A12FA001-AC4F-418D-AE19-62706E023703}">
                      <ahyp:hlinkClr xmlns:ahyp="http://schemas.microsoft.com/office/drawing/2018/hyperlinkcolor" val="tx"/>
                    </a:ext>
                  </a:extLst>
                </a:hlinkClick>
              </a:rPr>
              <a:t>https://medium.com/@DoorDash/the-doordash-story-b370c2bb1e5f</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6">
                  <a:extLst>
                    <a:ext uri="{A12FA001-AC4F-418D-AE19-62706E023703}">
                      <ahyp:hlinkClr xmlns:ahyp="http://schemas.microsoft.com/office/drawing/2018/hyperlinkcolor" val="tx"/>
                    </a:ext>
                  </a:extLst>
                </a:hlinkClick>
              </a:rPr>
              <a:t>https://larskamp.medium.com/how-doordash-built-the-most-incredible-go-to-market-playbook-ever-5e8f1d58f6cd</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7">
                  <a:extLst>
                    <a:ext uri="{A12FA001-AC4F-418D-AE19-62706E023703}">
                      <ahyp:hlinkClr xmlns:ahyp="http://schemas.microsoft.com/office/drawing/2018/hyperlinkcolor" val="tx"/>
                    </a:ext>
                  </a:extLst>
                </a:hlinkClick>
              </a:rPr>
              <a:t>https://appther.com/blog/doordash-business-model-how-does-doordash-make-money/</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8">
                  <a:extLst>
                    <a:ext uri="{A12FA001-AC4F-418D-AE19-62706E023703}">
                      <ahyp:hlinkClr xmlns:ahyp="http://schemas.microsoft.com/office/drawing/2018/hyperlinkcolor" val="tx"/>
                    </a:ext>
                  </a:extLst>
                </a:hlinkClick>
              </a:rPr>
              <a:t>https://progressivegrocer.com/doordash-will-be-3rd-largest-e-commerce-banner-after-amazon-walmart-report</a:t>
            </a:r>
            <a:r>
              <a:rPr lang="en-US" sz="1200">
                <a:solidFill>
                  <a:schemeClr val="accent1"/>
                </a:solidFill>
                <a:ea typeface="+mn-lt"/>
                <a:cs typeface="+mn-lt"/>
              </a:rPr>
              <a:t> </a:t>
            </a:r>
          </a:p>
          <a:p>
            <a:pPr marL="171450" indent="-171450">
              <a:buFont typeface="Arial"/>
              <a:buChar char="•"/>
            </a:pPr>
            <a:r>
              <a:rPr lang="en-US" sz="1200" u="sng">
                <a:solidFill>
                  <a:schemeClr val="accent1"/>
                </a:solidFill>
                <a:ea typeface="+mn-lt"/>
                <a:cs typeface="+mn-lt"/>
                <a:hlinkClick r:id="rId16">
                  <a:extLst>
                    <a:ext uri="{A12FA001-AC4F-418D-AE19-62706E023703}">
                      <ahyp:hlinkClr xmlns:ahyp="http://schemas.microsoft.com/office/drawing/2018/hyperlinkcolor" val="tx"/>
                    </a:ext>
                  </a:extLst>
                </a:hlinkClick>
              </a:rPr>
              <a:t>https://larskamp.medium.com/how-doordash-built-the-most-incredible-go-to-market-playbook-ever-5e8f1d58f6cd</a:t>
            </a:r>
            <a:r>
              <a:rPr lang="en-US" sz="1200">
                <a:solidFill>
                  <a:schemeClr val="accent1"/>
                </a:solidFill>
                <a:ea typeface="+mn-lt"/>
                <a:cs typeface="+mn-lt"/>
              </a:rPr>
              <a:t> </a:t>
            </a:r>
          </a:p>
          <a:p>
            <a:pPr marL="171450" indent="-171450">
              <a:buFont typeface="Arial"/>
              <a:buChar char="•"/>
            </a:pPr>
            <a:r>
              <a:rPr lang="en-US" sz="1200">
                <a:solidFill>
                  <a:schemeClr val="accent1"/>
                </a:solidFill>
                <a:ea typeface="+mn-lt"/>
                <a:cs typeface="+mn-lt"/>
                <a:hlinkClick r:id="rId19"/>
              </a:rPr>
              <a:t>https://entrecourier.com/delivery/delivery-business/delivery-industry/doordash-support-wont-answer-my-call/</a:t>
            </a:r>
            <a:r>
              <a:rPr lang="en-US" sz="1200">
                <a:solidFill>
                  <a:schemeClr val="accent1"/>
                </a:solidFill>
                <a:ea typeface="+mn-lt"/>
                <a:cs typeface="+mn-lt"/>
              </a:rPr>
              <a:t> </a:t>
            </a:r>
          </a:p>
        </p:txBody>
      </p:sp>
    </p:spTree>
    <p:extLst>
      <p:ext uri="{BB962C8B-B14F-4D97-AF65-F5344CB8AC3E}">
        <p14:creationId xmlns:p14="http://schemas.microsoft.com/office/powerpoint/2010/main" val="1333769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E945-F352-48BA-9703-67772B536063}"/>
              </a:ext>
            </a:extLst>
          </p:cNvPr>
          <p:cNvSpPr>
            <a:spLocks noGrp="1"/>
          </p:cNvSpPr>
          <p:nvPr>
            <p:ph type="title"/>
          </p:nvPr>
        </p:nvSpPr>
        <p:spPr>
          <a:xfrm>
            <a:off x="6598104" y="911380"/>
            <a:ext cx="5034783" cy="1810472"/>
          </a:xfrm>
        </p:spPr>
        <p:txBody>
          <a:bodyPr vert="horz" lIns="91440" tIns="45720" rIns="91440" bIns="45720" rtlCol="0" anchor="t">
            <a:normAutofit/>
          </a:bodyPr>
          <a:lstStyle/>
          <a:p>
            <a:r>
              <a:rPr lang="en-US"/>
              <a:t>History</a:t>
            </a:r>
          </a:p>
        </p:txBody>
      </p:sp>
      <p:sp>
        <p:nvSpPr>
          <p:cNvPr id="136" name="Freeform: Shape 135">
            <a:extLst>
              <a:ext uri="{FF2B5EF4-FFF2-40B4-BE49-F238E27FC236}">
                <a16:creationId xmlns:a16="http://schemas.microsoft.com/office/drawing/2014/main" id="{DCFD1A13-2B88-47B7-AAE9-AD6F3296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F5CE4102-C93A-420A-98A7-5A7DD0C5C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7" name="Picture 3" descr="DoorDash Logo | Symbol, History, PNG (3840*2160)">
            <a:extLst>
              <a:ext uri="{FF2B5EF4-FFF2-40B4-BE49-F238E27FC236}">
                <a16:creationId xmlns:a16="http://schemas.microsoft.com/office/drawing/2014/main" id="{6E74E0C5-04B3-4B46-BC89-4564F9BB03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9767" y="1006821"/>
            <a:ext cx="4856199" cy="15574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7092AD3-CA6B-4ABF-98C6-A0C1B6CADF32}"/>
              </a:ext>
            </a:extLst>
          </p:cNvPr>
          <p:cNvPicPr>
            <a:picLocks noChangeAspect="1"/>
          </p:cNvPicPr>
          <p:nvPr/>
        </p:nvPicPr>
        <p:blipFill>
          <a:blip r:embed="rId4"/>
          <a:stretch>
            <a:fillRect/>
          </a:stretch>
        </p:blipFill>
        <p:spPr>
          <a:xfrm>
            <a:off x="429768" y="3515040"/>
            <a:ext cx="3350106" cy="2236195"/>
          </a:xfrm>
          <a:prstGeom prst="rect">
            <a:avLst/>
          </a:prstGeom>
        </p:spPr>
      </p:pic>
      <p:sp>
        <p:nvSpPr>
          <p:cNvPr id="3" name="Content Placeholder 2">
            <a:extLst>
              <a:ext uri="{FF2B5EF4-FFF2-40B4-BE49-F238E27FC236}">
                <a16:creationId xmlns:a16="http://schemas.microsoft.com/office/drawing/2014/main" id="{B749AF21-CE30-4413-B676-C50695902224}"/>
              </a:ext>
            </a:extLst>
          </p:cNvPr>
          <p:cNvSpPr>
            <a:spLocks noGrp="1"/>
          </p:cNvSpPr>
          <p:nvPr>
            <p:ph idx="1"/>
          </p:nvPr>
        </p:nvSpPr>
        <p:spPr>
          <a:xfrm>
            <a:off x="6584249" y="1821406"/>
            <a:ext cx="5048638" cy="4590279"/>
          </a:xfrm>
        </p:spPr>
        <p:txBody>
          <a:bodyPr vert="horz" lIns="91440" tIns="45720" rIns="91440" bIns="45720" rtlCol="0" anchor="t">
            <a:noAutofit/>
          </a:bodyPr>
          <a:lstStyle/>
          <a:p>
            <a:pPr marL="342900" marR="0" lvl="0" indent="-342900" defTabSz="914400" rtl="0" eaLnBrk="1" fontAlgn="auto" latinLnBrk="0" hangingPunct="1">
              <a:spcBef>
                <a:spcPts val="6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rPr>
              <a:t>In 2013, DoorDash was born – a San Francisco based startup, specializing in food delivery, that invaded a highly competitive market</a:t>
            </a:r>
            <a:endParaRPr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endParaRPr>
          </a:p>
          <a:p>
            <a:pPr marL="1143000" marR="0" lvl="2" indent="-228600" defTabSz="914400" rtl="0" eaLnBrk="1" fontAlgn="base" latinLnBrk="0" hangingPunct="1">
              <a:spcBef>
                <a:spcPts val="60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rPr>
              <a:t>Vision: on-demand logistics-based startup</a:t>
            </a:r>
            <a:endParaRPr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endParaRPr>
          </a:p>
          <a:p>
            <a:pPr marL="342900" indent="-342900" fontAlgn="base">
              <a:spcBef>
                <a:spcPts val="600"/>
              </a:spcBef>
              <a:buFont typeface="Calibri" panose="020F0502020204030204" pitchFamily="34" charset="0"/>
              <a:buChar char="•"/>
              <a:defRPr/>
            </a:pPr>
            <a:r>
              <a:rPr lang="en-US" sz="1800" dirty="0">
                <a:latin typeface="Avenir Next LT Pro (Body)"/>
                <a:cs typeface="Calibri"/>
              </a:rPr>
              <a:t>Non-Food Items: 2016 - DoorDash Drive</a:t>
            </a:r>
          </a:p>
          <a:p>
            <a:pPr marL="342900" indent="-342900" fontAlgn="base">
              <a:spcBef>
                <a:spcPts val="600"/>
              </a:spcBef>
              <a:buFont typeface="Calibri" panose="020F0502020204030204" pitchFamily="34" charset="0"/>
              <a:buChar char="•"/>
              <a:defRPr/>
            </a:pPr>
            <a:r>
              <a:rPr lang="en-US" sz="1800" dirty="0">
                <a:latin typeface="Avenir Next LT Pro (Body)"/>
                <a:cs typeface="Calibri"/>
              </a:rPr>
              <a:t>Self-Driving Cars: </a:t>
            </a:r>
            <a:r>
              <a:rPr kumimoji="0"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rPr>
              <a:t>Jan 2019 – General Motors </a:t>
            </a:r>
            <a:r>
              <a:rPr lang="en-US" sz="1800" dirty="0">
                <a:latin typeface="Avenir Next LT Pro (Body)"/>
                <a:cs typeface="Calibri"/>
              </a:rPr>
              <a:t>partnership </a:t>
            </a:r>
          </a:p>
          <a:p>
            <a:pPr marL="342900" indent="-342900" fontAlgn="base">
              <a:spcBef>
                <a:spcPts val="600"/>
              </a:spcBef>
              <a:buFont typeface="Calibri" panose="020F0502020204030204" pitchFamily="34" charset="0"/>
              <a:buChar char="•"/>
              <a:defRPr/>
            </a:pPr>
            <a:r>
              <a:rPr lang="en-US" sz="1800" dirty="0">
                <a:latin typeface="Avenir Next LT Pro (Body)"/>
                <a:cs typeface="Calibri"/>
              </a:rPr>
              <a:t>June 2019 - Largest market share of food delivery in the United States</a:t>
            </a:r>
          </a:p>
          <a:p>
            <a:pPr marL="342900" indent="-342900" fontAlgn="base">
              <a:spcBef>
                <a:spcPts val="600"/>
              </a:spcBef>
              <a:buFont typeface="Calibri" panose="020F0502020204030204" pitchFamily="34" charset="0"/>
              <a:buChar char="•"/>
              <a:defRPr/>
            </a:pPr>
            <a:r>
              <a:rPr kumimoji="0"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rPr>
              <a:t>Ghost Kitchens: Oct 2019</a:t>
            </a:r>
            <a:endParaRPr lang="en-US" sz="1800" b="0" i="0" u="none" strike="noStrike" kern="1200" cap="none" spc="0" normalizeH="0" baseline="0" noProof="0" dirty="0">
              <a:ln>
                <a:noFill/>
              </a:ln>
              <a:effectLst/>
              <a:uLnTx/>
              <a:uFillTx/>
              <a:latin typeface="Avenir Next LT Pro (Body)"/>
              <a:ea typeface="Times New Roman" panose="02020603050405020304" pitchFamily="18" charset="0"/>
              <a:cs typeface="Calibri"/>
            </a:endParaRPr>
          </a:p>
          <a:p>
            <a:pPr marL="342900" marR="0" lvl="0" indent="-342900" defTabSz="914400" rtl="0" eaLnBrk="1" fontAlgn="base" latinLnBrk="0" hangingPunct="1">
              <a:spcBef>
                <a:spcPts val="600"/>
              </a:spcBef>
              <a:spcAft>
                <a:spcPts val="0"/>
              </a:spcAft>
              <a:buClrTx/>
              <a:buSzTx/>
              <a:buFont typeface="Calibri" panose="020F0502020204030204" pitchFamily="34" charset="0"/>
              <a:buChar char="•"/>
              <a:tabLst/>
              <a:defRPr/>
            </a:pPr>
            <a:r>
              <a:rPr lang="en-US" sz="1800" dirty="0">
                <a:latin typeface="Avenir Next LT Pro (Body)"/>
                <a:cs typeface="Calibri"/>
              </a:rPr>
              <a:t>Food</a:t>
            </a:r>
            <a:r>
              <a:rPr kumimoji="0" lang="en-US" sz="1800" b="0" i="0" u="none" strike="noStrike" kern="1200" cap="none" spc="0" normalizeH="0" baseline="0" noProof="0" dirty="0">
                <a:ln>
                  <a:noFill/>
                </a:ln>
                <a:effectLst/>
                <a:uLnTx/>
                <a:uFillTx/>
                <a:latin typeface="Avenir Next LT Pro (Body)"/>
                <a:ea typeface="+mn-ea"/>
                <a:cs typeface="Calibri"/>
              </a:rPr>
              <a:t> </a:t>
            </a:r>
            <a:r>
              <a:rPr lang="en-US" sz="1800" dirty="0">
                <a:latin typeface="Avenir Next LT Pro (Body)"/>
                <a:cs typeface="Calibri"/>
              </a:rPr>
              <a:t>Prep</a:t>
            </a:r>
            <a:r>
              <a:rPr kumimoji="0" lang="en-US" sz="1800" b="0" i="0" u="none" strike="noStrike" kern="1200" cap="none" spc="0" normalizeH="0" baseline="0" noProof="0" dirty="0">
                <a:ln>
                  <a:noFill/>
                </a:ln>
                <a:effectLst/>
                <a:uLnTx/>
                <a:uFillTx/>
                <a:latin typeface="Avenir Next LT Pro (Body)"/>
                <a:ea typeface="+mn-ea"/>
                <a:cs typeface="Calibri"/>
              </a:rPr>
              <a:t> </a:t>
            </a:r>
            <a:r>
              <a:rPr lang="en-US" sz="1800" dirty="0">
                <a:latin typeface="Avenir Next LT Pro (Body)"/>
                <a:cs typeface="Calibri"/>
              </a:rPr>
              <a:t>Automation</a:t>
            </a:r>
            <a:r>
              <a:rPr kumimoji="0" lang="en-US" sz="1800" b="0" i="0" u="none" strike="noStrike" kern="1200" cap="none" spc="0" normalizeH="0" baseline="0" noProof="0" dirty="0">
                <a:ln>
                  <a:noFill/>
                </a:ln>
                <a:effectLst/>
                <a:uLnTx/>
                <a:uFillTx/>
                <a:latin typeface="Avenir Next LT Pro (Body)"/>
                <a:ea typeface="+mn-ea"/>
                <a:cs typeface="Calibri"/>
              </a:rPr>
              <a:t>: Feb 2021 </a:t>
            </a:r>
            <a:r>
              <a:rPr kumimoji="0" lang="en-US" sz="1800" b="0" i="0" u="none" strike="noStrike" kern="1200" cap="none" spc="0" normalizeH="0" baseline="0" noProof="0" dirty="0" err="1">
                <a:ln>
                  <a:noFill/>
                </a:ln>
                <a:effectLst/>
                <a:uLnTx/>
                <a:uFillTx/>
                <a:latin typeface="Avenir Next LT Pro (Body)"/>
                <a:ea typeface="+mn-ea"/>
                <a:cs typeface="Calibri"/>
              </a:rPr>
              <a:t>Chowbotics</a:t>
            </a:r>
            <a:endParaRPr lang="en-US" sz="1800" b="0" i="0" u="none" strike="noStrike" kern="1200" cap="none" spc="0" normalizeH="0" baseline="0" noProof="0" dirty="0">
              <a:ln>
                <a:noFill/>
              </a:ln>
              <a:effectLst/>
              <a:uLnTx/>
              <a:uFillTx/>
              <a:latin typeface="Avenir Next LT Pro (Body)"/>
              <a:cs typeface="Calibri"/>
            </a:endParaRPr>
          </a:p>
          <a:p>
            <a:pPr marL="342900" marR="0" lvl="0" indent="-342900" defTabSz="914400" rtl="0" eaLnBrk="1" fontAlgn="base" latinLnBrk="0" hangingPunct="1">
              <a:spcBef>
                <a:spcPts val="60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effectLst/>
                <a:uLnTx/>
                <a:uFillTx/>
                <a:latin typeface="Avenir Next LT Pro (Body)"/>
                <a:ea typeface="+mn-ea"/>
                <a:cs typeface="Calibri"/>
              </a:rPr>
              <a:t>Expands Globally: April 30, 2021</a:t>
            </a:r>
            <a:r>
              <a:rPr lang="en-US" sz="1800" dirty="0">
                <a:latin typeface="Avenir Next LT Pro (Body)"/>
                <a:cs typeface="Calibri"/>
              </a:rPr>
              <a:t> (Europe and Japan)</a:t>
            </a:r>
            <a:endParaRPr lang="en-US" sz="1800" b="0" i="0" u="none" strike="noStrike" kern="1200" cap="none" spc="0" normalizeH="0" baseline="0" noProof="0" dirty="0">
              <a:ln>
                <a:noFill/>
              </a:ln>
              <a:effectLst/>
              <a:uLnTx/>
              <a:uFillTx/>
              <a:latin typeface="Avenir Next LT Pro (Body)"/>
              <a:cs typeface="Calibri"/>
            </a:endParaRPr>
          </a:p>
          <a:p>
            <a:endParaRPr lang="en-US" sz="1300" dirty="0"/>
          </a:p>
        </p:txBody>
      </p:sp>
    </p:spTree>
    <p:extLst>
      <p:ext uri="{BB962C8B-B14F-4D97-AF65-F5344CB8AC3E}">
        <p14:creationId xmlns:p14="http://schemas.microsoft.com/office/powerpoint/2010/main" val="38711694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8104-7121-439C-9040-9F1E4C21BCA7}"/>
              </a:ext>
            </a:extLst>
          </p:cNvPr>
          <p:cNvSpPr>
            <a:spLocks noGrp="1"/>
          </p:cNvSpPr>
          <p:nvPr>
            <p:ph type="title"/>
          </p:nvPr>
        </p:nvSpPr>
        <p:spPr>
          <a:xfrm>
            <a:off x="838200" y="272846"/>
            <a:ext cx="10515600" cy="1325563"/>
          </a:xfrm>
        </p:spPr>
        <p:txBody>
          <a:bodyPr/>
          <a:lstStyle/>
          <a:p>
            <a:r>
              <a:rPr lang="en-US" err="1"/>
              <a:t>DoorDash’s</a:t>
            </a:r>
            <a:r>
              <a:rPr lang="en-US"/>
              <a:t> Strategy &amp; Operating Model</a:t>
            </a:r>
          </a:p>
        </p:txBody>
      </p:sp>
      <p:sp>
        <p:nvSpPr>
          <p:cNvPr id="3" name="Content Placeholder 2">
            <a:extLst>
              <a:ext uri="{FF2B5EF4-FFF2-40B4-BE49-F238E27FC236}">
                <a16:creationId xmlns:a16="http://schemas.microsoft.com/office/drawing/2014/main" id="{F657F9FE-8E2D-4909-AF62-B39BB6106921}"/>
              </a:ext>
            </a:extLst>
          </p:cNvPr>
          <p:cNvSpPr>
            <a:spLocks noGrp="1"/>
          </p:cNvSpPr>
          <p:nvPr>
            <p:ph sz="half" idx="1"/>
          </p:nvPr>
        </p:nvSpPr>
        <p:spPr>
          <a:xfrm>
            <a:off x="838201" y="4420998"/>
            <a:ext cx="5181600" cy="2164156"/>
          </a:xfrm>
        </p:spPr>
        <p:txBody>
          <a:bodyPr vert="horz" lIns="91440" tIns="45720" rIns="91440" bIns="45720" rtlCol="0" anchor="t">
            <a:normAutofit lnSpcReduction="10000"/>
          </a:bodyPr>
          <a:lstStyle/>
          <a:p>
            <a:pPr marL="0" indent="0">
              <a:spcBef>
                <a:spcPts val="0"/>
              </a:spcBef>
              <a:buNone/>
            </a:pPr>
            <a:r>
              <a:rPr lang="en-US" sz="1500">
                <a:latin typeface="Calibri"/>
                <a:ea typeface="Calibri" panose="020F0502020204030204" pitchFamily="34" charset="0"/>
                <a:cs typeface="Times New Roman"/>
              </a:rPr>
              <a:t>                 </a:t>
            </a:r>
            <a:r>
              <a:rPr lang="en-US" sz="1500" b="1">
                <a:effectLst/>
                <a:latin typeface="Calibri"/>
                <a:ea typeface="Calibri" panose="020F0502020204030204" pitchFamily="34" charset="0"/>
                <a:cs typeface="Times New Roman"/>
              </a:rPr>
              <a:t>More order </a:t>
            </a:r>
            <a:r>
              <a:rPr lang="en-US" sz="1500" b="1">
                <a:latin typeface="Calibri"/>
                <a:ea typeface="Calibri" panose="020F0502020204030204" pitchFamily="34" charset="0"/>
                <a:cs typeface="Times New Roman"/>
              </a:rPr>
              <a:t>volume = </a:t>
            </a:r>
            <a:r>
              <a:rPr lang="en-US" sz="1500" b="1">
                <a:effectLst/>
                <a:latin typeface="Calibri"/>
                <a:ea typeface="Calibri" panose="020F0502020204030204" pitchFamily="34" charset="0"/>
                <a:cs typeface="Times New Roman"/>
              </a:rPr>
              <a:t>Everybody wins</a:t>
            </a:r>
          </a:p>
          <a:p>
            <a:pPr marR="0" lvl="0">
              <a:spcBef>
                <a:spcPts val="0"/>
              </a:spcBef>
              <a:spcAft>
                <a:spcPts val="0"/>
              </a:spcAft>
              <a:buFont typeface="Courier New" panose="05050102010706020507" pitchFamily="18" charset="2"/>
              <a:buChar char="o"/>
            </a:pPr>
            <a:r>
              <a:rPr lang="en-US" sz="1500">
                <a:effectLst/>
                <a:latin typeface="Calibri"/>
                <a:ea typeface="Calibri" panose="020F0502020204030204" pitchFamily="34" charset="0"/>
                <a:cs typeface="Times New Roman"/>
              </a:rPr>
              <a:t>Creates economic uplift for all marketplace participants</a:t>
            </a:r>
          </a:p>
          <a:p>
            <a:pPr marL="742950" marR="0" lvl="1" indent="-285750">
              <a:spcBef>
                <a:spcPts val="0"/>
              </a:spcBef>
              <a:spcAft>
                <a:spcPts val="0"/>
              </a:spcAft>
              <a:buFont typeface="Courier New" panose="02070309020205020404" pitchFamily="49" charset="0"/>
              <a:buChar char="o"/>
            </a:pPr>
            <a:r>
              <a:rPr lang="en-US" sz="1500">
                <a:effectLst/>
                <a:latin typeface="Calibri"/>
                <a:ea typeface="Calibri" panose="020F0502020204030204" pitchFamily="34" charset="0"/>
                <a:cs typeface="Times New Roman"/>
              </a:rPr>
              <a:t>acquire more </a:t>
            </a:r>
            <a:r>
              <a:rPr lang="en-US" sz="1500" b="1">
                <a:effectLst/>
                <a:latin typeface="Calibri"/>
                <a:ea typeface="Calibri" panose="020F0502020204030204" pitchFamily="34" charset="0"/>
                <a:cs typeface="Times New Roman"/>
              </a:rPr>
              <a:t>merchants</a:t>
            </a:r>
            <a:r>
              <a:rPr lang="en-US" sz="1500">
                <a:effectLst/>
                <a:latin typeface="Calibri"/>
                <a:ea typeface="Calibri" panose="020F0502020204030204" pitchFamily="34" charset="0"/>
                <a:cs typeface="Times New Roman"/>
              </a:rPr>
              <a:t> and empower them with more merchant services that help them grow their business.</a:t>
            </a:r>
          </a:p>
          <a:p>
            <a:pPr marL="742950" marR="0" lvl="1" indent="-285750">
              <a:spcBef>
                <a:spcPts val="0"/>
              </a:spcBef>
              <a:spcAft>
                <a:spcPts val="0"/>
              </a:spcAft>
              <a:buFont typeface="Courier New" panose="02070309020205020404" pitchFamily="49" charset="0"/>
              <a:buChar char="o"/>
            </a:pPr>
            <a:r>
              <a:rPr lang="en-US" sz="1500">
                <a:effectLst/>
                <a:latin typeface="Calibri"/>
                <a:ea typeface="Calibri" panose="020F0502020204030204" pitchFamily="34" charset="0"/>
                <a:cs typeface="Times New Roman"/>
              </a:rPr>
              <a:t>acquire more </a:t>
            </a:r>
            <a:r>
              <a:rPr lang="en-US" sz="1500" b="1">
                <a:effectLst/>
                <a:latin typeface="Calibri"/>
                <a:ea typeface="Calibri" panose="020F0502020204030204" pitchFamily="34" charset="0"/>
                <a:cs typeface="Times New Roman"/>
              </a:rPr>
              <a:t>customers</a:t>
            </a:r>
            <a:r>
              <a:rPr lang="en-US" sz="1500">
                <a:effectLst/>
                <a:latin typeface="Calibri"/>
                <a:ea typeface="Calibri" panose="020F0502020204030204" pitchFamily="34" charset="0"/>
                <a:cs typeface="Times New Roman"/>
              </a:rPr>
              <a:t> and offer them a restaurant selection and services that drive up engagement and retention.</a:t>
            </a:r>
          </a:p>
          <a:p>
            <a:pPr marL="742950" marR="0" lvl="1" indent="-285750">
              <a:spcBef>
                <a:spcPts val="0"/>
              </a:spcBef>
              <a:spcAft>
                <a:spcPts val="800"/>
              </a:spcAft>
              <a:buFont typeface="Courier New" panose="02070309020205020404" pitchFamily="49" charset="0"/>
              <a:buChar char="o"/>
            </a:pPr>
            <a:r>
              <a:rPr lang="en-US" sz="1500">
                <a:effectLst/>
                <a:latin typeface="Calibri"/>
                <a:ea typeface="Calibri" panose="020F0502020204030204" pitchFamily="34" charset="0"/>
                <a:cs typeface="Times New Roman"/>
              </a:rPr>
              <a:t>empower </a:t>
            </a:r>
            <a:r>
              <a:rPr lang="en-US" sz="1500" b="1">
                <a:effectLst/>
                <a:latin typeface="Calibri"/>
                <a:ea typeface="Calibri" panose="020F0502020204030204" pitchFamily="34" charset="0"/>
                <a:cs typeface="Times New Roman"/>
              </a:rPr>
              <a:t>dashers</a:t>
            </a:r>
            <a:r>
              <a:rPr lang="en-US" sz="1500">
                <a:effectLst/>
                <a:latin typeface="Calibri"/>
                <a:ea typeface="Calibri" panose="020F0502020204030204" pitchFamily="34" charset="0"/>
                <a:cs typeface="Times New Roman"/>
              </a:rPr>
              <a:t> with an efficient delivery process so they can deliver more orders per unit of time, with a predictable, transparent way to earn money.</a:t>
            </a:r>
          </a:p>
        </p:txBody>
      </p:sp>
      <p:sp>
        <p:nvSpPr>
          <p:cNvPr id="4" name="Content Placeholder 3">
            <a:extLst>
              <a:ext uri="{FF2B5EF4-FFF2-40B4-BE49-F238E27FC236}">
                <a16:creationId xmlns:a16="http://schemas.microsoft.com/office/drawing/2014/main" id="{87E8507E-D0E5-4E30-9E5C-C02F69768406}"/>
              </a:ext>
            </a:extLst>
          </p:cNvPr>
          <p:cNvSpPr>
            <a:spLocks noGrp="1"/>
          </p:cNvSpPr>
          <p:nvPr>
            <p:ph sz="half" idx="2"/>
          </p:nvPr>
        </p:nvSpPr>
        <p:spPr>
          <a:xfrm>
            <a:off x="6172199" y="1342740"/>
            <a:ext cx="5181600" cy="4351338"/>
          </a:xfrm>
        </p:spPr>
        <p:txBody>
          <a:bodyPr>
            <a:normAutofit lnSpcReduction="10000"/>
          </a:bodyPr>
          <a:lstStyle/>
          <a:p>
            <a:pPr marL="285750" indent="-285750">
              <a:spcBef>
                <a:spcPts val="0"/>
              </a:spcBef>
              <a:spcAft>
                <a:spcPts val="800"/>
              </a:spcAft>
              <a:buFont typeface="Courier New" panose="02070309020205020404" pitchFamily="49" charset="0"/>
              <a:buChar char="o"/>
            </a:pPr>
            <a:r>
              <a:rPr lang="en-US" sz="1900">
                <a:effectLst/>
                <a:latin typeface="Calibri" panose="020F0502020204030204" pitchFamily="34" charset="0"/>
                <a:ea typeface="Calibri" panose="020F0502020204030204" pitchFamily="34" charset="0"/>
                <a:cs typeface="Times New Roman" panose="02020603050405020304" pitchFamily="18" charset="0"/>
              </a:rPr>
              <a:t>Initial </a:t>
            </a:r>
            <a:r>
              <a:rPr lang="en-US" sz="1900">
                <a:latin typeface="Calibri" panose="020F0502020204030204" pitchFamily="34" charset="0"/>
                <a:ea typeface="Calibri" panose="020F0502020204030204" pitchFamily="34" charset="0"/>
                <a:cs typeface="Times New Roman" panose="02020603050405020304" pitchFamily="18" charset="0"/>
              </a:rPr>
              <a:t>target market: </a:t>
            </a:r>
            <a:r>
              <a:rPr lang="en-US" sz="1900">
                <a:effectLst/>
                <a:latin typeface="Calibri" panose="020F0502020204030204" pitchFamily="34" charset="0"/>
                <a:ea typeface="Calibri" panose="020F0502020204030204" pitchFamily="34" charset="0"/>
                <a:cs typeface="Times New Roman" panose="02020603050405020304" pitchFamily="18" charset="0"/>
              </a:rPr>
              <a:t>suburban markets and smaller metropolitan areas</a:t>
            </a:r>
          </a:p>
          <a:p>
            <a:pPr marL="742950" lvl="1" indent="-285750">
              <a:spcBef>
                <a:spcPts val="0"/>
              </a:spcBef>
              <a:spcAft>
                <a:spcPts val="800"/>
              </a:spcAft>
              <a:buFont typeface="Courier New" panose="02070309020205020404" pitchFamily="49" charset="0"/>
              <a:buChar char="o"/>
            </a:pPr>
            <a:r>
              <a:rPr lang="en-US" sz="1500">
                <a:latin typeface="Calibri" panose="020F0502020204030204" pitchFamily="34" charset="0"/>
                <a:ea typeface="Calibri" panose="020F0502020204030204" pitchFamily="34" charset="0"/>
                <a:cs typeface="Times New Roman" panose="02020603050405020304" pitchFamily="18" charset="0"/>
              </a:rPr>
              <a:t>lower customer acquisition cost, as there’s less competition in these markets</a:t>
            </a:r>
          </a:p>
          <a:p>
            <a:pPr marL="742950" lvl="1" indent="-285750">
              <a:spcBef>
                <a:spcPts val="0"/>
              </a:spcBef>
              <a:spcAft>
                <a:spcPts val="800"/>
              </a:spcAft>
              <a:buFont typeface="Courier New" panose="02070309020205020404" pitchFamily="49" charset="0"/>
              <a:buChar char="o"/>
            </a:pPr>
            <a:r>
              <a:rPr lang="en-US" sz="1500">
                <a:latin typeface="Calibri" panose="020F0502020204030204" pitchFamily="34" charset="0"/>
                <a:ea typeface="Calibri" panose="020F0502020204030204" pitchFamily="34" charset="0"/>
                <a:cs typeface="Times New Roman" panose="02020603050405020304" pitchFamily="18" charset="0"/>
              </a:rPr>
              <a:t>higher GOV on a per order basis, as families spend more with more mouths to feed.</a:t>
            </a:r>
          </a:p>
          <a:p>
            <a:pPr marL="742950" lvl="1" indent="-285750">
              <a:spcBef>
                <a:spcPts val="0"/>
              </a:spcBef>
              <a:spcAft>
                <a:spcPts val="800"/>
              </a:spcAft>
              <a:buFont typeface="Courier New" panose="02070309020205020404" pitchFamily="49" charset="0"/>
              <a:buChar char="o"/>
            </a:pPr>
            <a:r>
              <a:rPr lang="en-US" sz="1500">
                <a:latin typeface="Calibri" panose="020F0502020204030204" pitchFamily="34" charset="0"/>
                <a:ea typeface="Calibri" panose="020F0502020204030204" pitchFamily="34" charset="0"/>
                <a:cs typeface="Times New Roman" panose="02020603050405020304" pitchFamily="18" charset="0"/>
              </a:rPr>
              <a:t>higher retention, as customers don’t have an alternative to switch to (and actually enjoy the service)</a:t>
            </a:r>
          </a:p>
          <a:p>
            <a:pPr marL="742950" lvl="1" indent="-285750">
              <a:spcBef>
                <a:spcPts val="0"/>
              </a:spcBef>
              <a:spcAft>
                <a:spcPts val="800"/>
              </a:spcAft>
              <a:buFont typeface="Courier New" panose="02070309020205020404" pitchFamily="49" charset="0"/>
              <a:buChar char="o"/>
            </a:pPr>
            <a:r>
              <a:rPr lang="en-US" sz="1500">
                <a:effectLst/>
                <a:latin typeface="Calibri" panose="020F0502020204030204" pitchFamily="34" charset="0"/>
                <a:ea typeface="Calibri" panose="020F0502020204030204" pitchFamily="34" charset="0"/>
                <a:cs typeface="Times New Roman" panose="02020603050405020304" pitchFamily="18" charset="0"/>
              </a:rPr>
              <a:t>historically underserved by merchants and platforms that enable on-demand delivery</a:t>
            </a:r>
          </a:p>
          <a:p>
            <a:pPr marL="742950" lvl="1" indent="-285750">
              <a:spcBef>
                <a:spcPts val="0"/>
              </a:spcBef>
              <a:spcAft>
                <a:spcPts val="800"/>
              </a:spcAft>
              <a:buFont typeface="Courier New" panose="02070309020205020404" pitchFamily="49" charset="0"/>
              <a:buChar char="o"/>
            </a:pPr>
            <a:r>
              <a:rPr lang="en-US" sz="1500">
                <a:effectLst/>
                <a:latin typeface="Calibri" panose="020F0502020204030204" pitchFamily="34" charset="0"/>
                <a:ea typeface="Calibri" panose="020F0502020204030204" pitchFamily="34" charset="0"/>
                <a:cs typeface="Times New Roman" panose="02020603050405020304" pitchFamily="18" charset="0"/>
              </a:rPr>
              <a:t>Lighter traffic and easier parking also mean that Dashers can serve these markets more efficiently</a:t>
            </a:r>
          </a:p>
        </p:txBody>
      </p:sp>
      <p:pic>
        <p:nvPicPr>
          <p:cNvPr id="5" name="Picture 4">
            <a:extLst>
              <a:ext uri="{FF2B5EF4-FFF2-40B4-BE49-F238E27FC236}">
                <a16:creationId xmlns:a16="http://schemas.microsoft.com/office/drawing/2014/main" id="{1393D596-5D9E-4DF5-806F-C15F212503FE}"/>
              </a:ext>
            </a:extLst>
          </p:cNvPr>
          <p:cNvPicPr/>
          <p:nvPr/>
        </p:nvPicPr>
        <p:blipFill rotWithShape="1">
          <a:blip r:embed="rId3">
            <a:extLst>
              <a:ext uri="{28A0092B-C50C-407E-A947-70E740481C1C}">
                <a14:useLocalDpi xmlns:a14="http://schemas.microsoft.com/office/drawing/2010/main" val="0"/>
              </a:ext>
            </a:extLst>
          </a:blip>
          <a:srcRect r="3" b="101"/>
          <a:stretch/>
        </p:blipFill>
        <p:spPr bwMode="auto">
          <a:xfrm>
            <a:off x="762000" y="1534510"/>
            <a:ext cx="4354937" cy="2556021"/>
          </a:xfrm>
          <a:prstGeom prst="rect">
            <a:avLst/>
          </a:prstGeom>
          <a:noFill/>
        </p:spPr>
      </p:pic>
      <p:pic>
        <p:nvPicPr>
          <p:cNvPr id="7" name="Picture 7">
            <a:extLst>
              <a:ext uri="{FF2B5EF4-FFF2-40B4-BE49-F238E27FC236}">
                <a16:creationId xmlns:a16="http://schemas.microsoft.com/office/drawing/2014/main" id="{55864C4A-E421-4C0A-B7B4-39401CF79A9A}"/>
              </a:ext>
            </a:extLst>
          </p:cNvPr>
          <p:cNvPicPr>
            <a:picLocks noChangeAspect="1"/>
          </p:cNvPicPr>
          <p:nvPr/>
        </p:nvPicPr>
        <p:blipFill>
          <a:blip r:embed="rId4"/>
          <a:stretch>
            <a:fillRect/>
          </a:stretch>
        </p:blipFill>
        <p:spPr>
          <a:xfrm>
            <a:off x="6981599" y="4420998"/>
            <a:ext cx="3562799" cy="2187684"/>
          </a:xfrm>
          <a:prstGeom prst="rect">
            <a:avLst/>
          </a:prstGeom>
        </p:spPr>
      </p:pic>
    </p:spTree>
    <p:extLst>
      <p:ext uri="{BB962C8B-B14F-4D97-AF65-F5344CB8AC3E}">
        <p14:creationId xmlns:p14="http://schemas.microsoft.com/office/powerpoint/2010/main" val="174084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8707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209B81-F295-4E41-AA17-04198ECFB268}"/>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Financial Assessment </a:t>
            </a:r>
          </a:p>
        </p:txBody>
      </p:sp>
      <p:pic>
        <p:nvPicPr>
          <p:cNvPr id="5" name="Picture 5" descr="Chart, bar chart&#10;&#10;Description automatically generated">
            <a:extLst>
              <a:ext uri="{FF2B5EF4-FFF2-40B4-BE49-F238E27FC236}">
                <a16:creationId xmlns:a16="http://schemas.microsoft.com/office/drawing/2014/main" id="{33AA35B1-3959-47E7-B6ED-081A019B0FA9}"/>
              </a:ext>
            </a:extLst>
          </p:cNvPr>
          <p:cNvPicPr>
            <a:picLocks noGrp="1" noChangeAspect="1"/>
          </p:cNvPicPr>
          <p:nvPr>
            <p:ph idx="1"/>
          </p:nvPr>
        </p:nvPicPr>
        <p:blipFill rotWithShape="1">
          <a:blip r:embed="rId3"/>
          <a:srcRect t="7949" r="1" b="8622"/>
          <a:stretch/>
        </p:blipFill>
        <p:spPr>
          <a:xfrm>
            <a:off x="327547" y="321733"/>
            <a:ext cx="7058306" cy="4132375"/>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96622AE5-EEEB-4E89-AE43-531F17F5ED6E}"/>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400050" indent="-228600">
              <a:buFont typeface="Arial" panose="020B0604020202020204" pitchFamily="34" charset="0"/>
              <a:buChar char="•"/>
            </a:pPr>
            <a:r>
              <a:rPr lang="en-US">
                <a:solidFill>
                  <a:srgbClr val="FFFFFF"/>
                </a:solidFill>
              </a:rPr>
              <a:t>The only time DoorDash generated profit was the second quarter of 2020 with profits of $23 million.</a:t>
            </a:r>
            <a:endParaRPr lang="en-US">
              <a:cs typeface="Calibri" panose="020F0502020204030204"/>
            </a:endParaRPr>
          </a:p>
          <a:p>
            <a:pPr marL="400050" indent="-228600">
              <a:buFont typeface="Arial" panose="020B0604020202020204" pitchFamily="34" charset="0"/>
              <a:buChar char="•"/>
            </a:pPr>
            <a:r>
              <a:rPr lang="en-US">
                <a:solidFill>
                  <a:srgbClr val="FFFFFF"/>
                </a:solidFill>
              </a:rPr>
              <a:t>In the first 9 months of 2020, the company increased its revenue by 241%, from $587 million to $1.92 billion. Even so, they kept losing money.</a:t>
            </a:r>
            <a:endParaRPr lang="en-US">
              <a:solidFill>
                <a:srgbClr val="FFFFFF"/>
              </a:solidFill>
              <a:cs typeface="Calibri"/>
            </a:endParaRPr>
          </a:p>
          <a:p>
            <a:pPr marL="400050" indent="-228600">
              <a:buFont typeface="Arial" panose="020B0604020202020204" pitchFamily="34" charset="0"/>
              <a:buChar char="•"/>
            </a:pPr>
            <a:r>
              <a:rPr lang="en-US">
                <a:solidFill>
                  <a:srgbClr val="FFFFFF"/>
                </a:solidFill>
              </a:rPr>
              <a:t>After going public on December 9, 2020, </a:t>
            </a:r>
            <a:r>
              <a:rPr lang="en-US" err="1">
                <a:solidFill>
                  <a:srgbClr val="FFFFFF"/>
                </a:solidFill>
              </a:rPr>
              <a:t>DoorDash</a:t>
            </a:r>
            <a:r>
              <a:rPr lang="en-US">
                <a:solidFill>
                  <a:srgbClr val="FFFFFF"/>
                </a:solidFill>
              </a:rPr>
              <a:t> showed a surge in revenue growth as stock prices opened at $182, 80% above its Initial Public Offering, providing the company with a $60 billion market cap. </a:t>
            </a:r>
            <a:endParaRPr lang="en-US">
              <a:solidFill>
                <a:srgbClr val="FFFFFF"/>
              </a:solidFill>
              <a:cs typeface="Calibri"/>
            </a:endParaRPr>
          </a:p>
          <a:p>
            <a:pPr marL="400050" indent="-228600">
              <a:buFont typeface="Arial" panose="020B0604020202020204" pitchFamily="34" charset="0"/>
              <a:buChar char="•"/>
            </a:pPr>
            <a:r>
              <a:rPr lang="en-US">
                <a:solidFill>
                  <a:srgbClr val="FFFFFF"/>
                </a:solidFill>
              </a:rPr>
              <a:t>Customer loyalty is a critical factor in providing the company with a steady stream of revenue growth.</a:t>
            </a:r>
            <a:endParaRPr lang="en-US">
              <a:solidFill>
                <a:srgbClr val="FFFFFF"/>
              </a:solidFill>
              <a:cs typeface="Calibri"/>
            </a:endParaRPr>
          </a:p>
        </p:txBody>
      </p:sp>
    </p:spTree>
    <p:extLst>
      <p:ext uri="{BB962C8B-B14F-4D97-AF65-F5344CB8AC3E}">
        <p14:creationId xmlns:p14="http://schemas.microsoft.com/office/powerpoint/2010/main" val="129490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6FAC1-9298-40DB-BE31-5A64F1A862A4}"/>
              </a:ext>
            </a:extLst>
          </p:cNvPr>
          <p:cNvSpPr>
            <a:spLocks noGrp="1"/>
          </p:cNvSpPr>
          <p:nvPr>
            <p:ph type="title"/>
          </p:nvPr>
        </p:nvSpPr>
        <p:spPr>
          <a:xfrm>
            <a:off x="686834" y="1153572"/>
            <a:ext cx="3200400" cy="4461163"/>
          </a:xfrm>
        </p:spPr>
        <p:txBody>
          <a:bodyPr>
            <a:normAutofit/>
          </a:bodyPr>
          <a:lstStyle/>
          <a:p>
            <a:r>
              <a:rPr lang="en-US" u="sng">
                <a:solidFill>
                  <a:srgbClr val="FFFFFF"/>
                </a:solidFill>
                <a:ea typeface="+mj-lt"/>
                <a:cs typeface="+mj-lt"/>
              </a:rPr>
              <a:t>High Customer Acquisition Cost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3F0575-499A-4C52-9307-85146894F300}"/>
              </a:ext>
            </a:extLst>
          </p:cNvPr>
          <p:cNvSpPr>
            <a:spLocks noGrp="1"/>
          </p:cNvSpPr>
          <p:nvPr>
            <p:ph idx="1"/>
          </p:nvPr>
        </p:nvSpPr>
        <p:spPr>
          <a:xfrm>
            <a:off x="3833513" y="152934"/>
            <a:ext cx="5225917" cy="6650330"/>
          </a:xfrm>
        </p:spPr>
        <p:txBody>
          <a:bodyPr vert="horz" lIns="91440" tIns="45720" rIns="91440" bIns="45720" rtlCol="0" anchor="ctr">
            <a:noAutofit/>
          </a:bodyPr>
          <a:lstStyle/>
          <a:p>
            <a:pPr lvl="1"/>
            <a:r>
              <a:rPr lang="en-US" sz="2300">
                <a:ea typeface="+mn-lt"/>
                <a:cs typeface="+mn-lt"/>
              </a:rPr>
              <a:t>In the first nine months of 2019, the company lost $534 million of the $587 million in revenue and its total annual revenue was $885 million. </a:t>
            </a:r>
            <a:endParaRPr lang="en-US" sz="2300">
              <a:cs typeface="Calibri" panose="020F0502020204030204"/>
            </a:endParaRPr>
          </a:p>
          <a:p>
            <a:pPr lvl="2"/>
            <a:r>
              <a:rPr lang="en-US" sz="2300" err="1">
                <a:ea typeface="+mn-lt"/>
                <a:cs typeface="+mn-lt"/>
              </a:rPr>
              <a:t>DoorDash</a:t>
            </a:r>
            <a:r>
              <a:rPr lang="en-US" sz="2300">
                <a:ea typeface="+mn-lt"/>
                <a:cs typeface="+mn-lt"/>
              </a:rPr>
              <a:t> spent 101% of its revenues on marketing in the first quarter</a:t>
            </a:r>
            <a:endParaRPr lang="en-US" sz="2300">
              <a:cs typeface="Calibri"/>
            </a:endParaRPr>
          </a:p>
          <a:p>
            <a:pPr lvl="1"/>
            <a:r>
              <a:rPr lang="en-US" sz="2300">
                <a:ea typeface="+mn-lt"/>
                <a:cs typeface="+mn-lt"/>
              </a:rPr>
              <a:t>In the first nine months of 2020, </a:t>
            </a:r>
            <a:r>
              <a:rPr lang="en-US" sz="2300" err="1">
                <a:ea typeface="+mn-lt"/>
                <a:cs typeface="+mn-lt"/>
              </a:rPr>
              <a:t>DoorDash</a:t>
            </a:r>
            <a:r>
              <a:rPr lang="en-US" sz="2300">
                <a:ea typeface="+mn-lt"/>
                <a:cs typeface="+mn-lt"/>
              </a:rPr>
              <a:t> increased its revenues to $1.9 billion, but lost $149 million due to hefty costs such as sales and marketing expenses. </a:t>
            </a:r>
            <a:endParaRPr lang="en-US" sz="2300">
              <a:cs typeface="Calibri" panose="020F0502020204030204"/>
            </a:endParaRPr>
          </a:p>
          <a:p>
            <a:pPr lvl="2"/>
            <a:r>
              <a:rPr lang="en-US" sz="2300">
                <a:ea typeface="+mn-lt"/>
                <a:cs typeface="+mn-lt"/>
              </a:rPr>
              <a:t>In the third quarter of 2020 </a:t>
            </a:r>
            <a:r>
              <a:rPr lang="en-US" sz="2300" err="1">
                <a:ea typeface="+mn-lt"/>
                <a:cs typeface="+mn-lt"/>
              </a:rPr>
              <a:t>DoorDash</a:t>
            </a:r>
            <a:r>
              <a:rPr lang="en-US" sz="2300">
                <a:ea typeface="+mn-lt"/>
                <a:cs typeface="+mn-lt"/>
              </a:rPr>
              <a:t> paid $290 million in marketing expenses. That’s 30% of their revenues. (Healthier rate of spending would be 10%)</a:t>
            </a:r>
            <a:endParaRPr lang="en-US" sz="2300"/>
          </a:p>
          <a:p>
            <a:endParaRPr lang="en-US">
              <a:cs typeface="Calibri"/>
            </a:endParaRPr>
          </a:p>
        </p:txBody>
      </p:sp>
      <p:pic>
        <p:nvPicPr>
          <p:cNvPr id="5" name="Picture 4" descr="Chart&#10;&#10;Description automatically generated">
            <a:extLst>
              <a:ext uri="{FF2B5EF4-FFF2-40B4-BE49-F238E27FC236}">
                <a16:creationId xmlns:a16="http://schemas.microsoft.com/office/drawing/2014/main" id="{FA0F4355-E23D-43DF-ACE0-A776EA33B77F}"/>
              </a:ext>
            </a:extLst>
          </p:cNvPr>
          <p:cNvPicPr>
            <a:picLocks noChangeAspect="1"/>
          </p:cNvPicPr>
          <p:nvPr/>
        </p:nvPicPr>
        <p:blipFill>
          <a:blip r:embed="rId3"/>
          <a:stretch>
            <a:fillRect/>
          </a:stretch>
        </p:blipFill>
        <p:spPr>
          <a:xfrm>
            <a:off x="9473360" y="155632"/>
            <a:ext cx="2222138" cy="6455202"/>
          </a:xfrm>
          <a:prstGeom prst="rect">
            <a:avLst/>
          </a:prstGeom>
        </p:spPr>
      </p:pic>
    </p:spTree>
    <p:extLst>
      <p:ext uri="{BB962C8B-B14F-4D97-AF65-F5344CB8AC3E}">
        <p14:creationId xmlns:p14="http://schemas.microsoft.com/office/powerpoint/2010/main" val="3117393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9">
            <a:extLst>
              <a:ext uri="{FF2B5EF4-FFF2-40B4-BE49-F238E27FC236}">
                <a16:creationId xmlns:a16="http://schemas.microsoft.com/office/drawing/2014/main" id="{904DCDEA-60EE-4FBF-B515-F83D82F96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able&#10;&#10;Description automatically generated">
            <a:extLst>
              <a:ext uri="{FF2B5EF4-FFF2-40B4-BE49-F238E27FC236}">
                <a16:creationId xmlns:a16="http://schemas.microsoft.com/office/drawing/2014/main" id="{D2ECDCC7-716B-4B8B-AC15-5F0C1F84D776}"/>
              </a:ext>
            </a:extLst>
          </p:cNvPr>
          <p:cNvPicPr>
            <a:picLocks noChangeAspect="1"/>
          </p:cNvPicPr>
          <p:nvPr/>
        </p:nvPicPr>
        <p:blipFill rotWithShape="1">
          <a:blip r:embed="rId3"/>
          <a:srcRect l="4323" r="2833" b="2"/>
          <a:stretch/>
        </p:blipFill>
        <p:spPr>
          <a:xfrm>
            <a:off x="4833258" y="3429004"/>
            <a:ext cx="7358744" cy="3428999"/>
          </a:xfrm>
          <a:prstGeom prst="rect">
            <a:avLst/>
          </a:prstGeom>
        </p:spPr>
      </p:pic>
      <p:pic>
        <p:nvPicPr>
          <p:cNvPr id="5" name="Picture 5">
            <a:extLst>
              <a:ext uri="{FF2B5EF4-FFF2-40B4-BE49-F238E27FC236}">
                <a16:creationId xmlns:a16="http://schemas.microsoft.com/office/drawing/2014/main" id="{5EA311F5-5EE3-4B2E-93DC-DF400C04596E}"/>
              </a:ext>
            </a:extLst>
          </p:cNvPr>
          <p:cNvPicPr>
            <a:picLocks noGrp="1" noChangeAspect="1"/>
          </p:cNvPicPr>
          <p:nvPr>
            <p:ph sz="half" idx="2"/>
          </p:nvPr>
        </p:nvPicPr>
        <p:blipFill rotWithShape="1">
          <a:blip r:embed="rId4"/>
          <a:srcRect l="4174" r="2562" b="2"/>
          <a:stretch/>
        </p:blipFill>
        <p:spPr>
          <a:xfrm>
            <a:off x="4426853" y="-3"/>
            <a:ext cx="7765146" cy="3434400"/>
          </a:xfrm>
          <a:prstGeom prst="rect">
            <a:avLst/>
          </a:prstGeom>
        </p:spPr>
      </p:pic>
      <p:sp>
        <p:nvSpPr>
          <p:cNvPr id="39" name="Freeform: Shape 41">
            <a:extLst>
              <a:ext uri="{FF2B5EF4-FFF2-40B4-BE49-F238E27FC236}">
                <a16:creationId xmlns:a16="http://schemas.microsoft.com/office/drawing/2014/main" id="{34D94F3A-BF39-47F6-9AAA-3C61AF7E0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bg1"/>
          </a:solidFill>
          <a:ln w="0">
            <a:noFill/>
            <a:prstDash val="solid"/>
            <a:round/>
            <a:headEnd/>
            <a:tailEnd/>
          </a:ln>
        </p:spPr>
        <p:txBody>
          <a:bodyPr wrap="square">
            <a:noAutofit/>
          </a:bodyPr>
          <a:lstStyle/>
          <a:p>
            <a:endParaRPr lang="en-US"/>
          </a:p>
        </p:txBody>
      </p:sp>
      <p:sp>
        <p:nvSpPr>
          <p:cNvPr id="2" name="Title 1">
            <a:extLst>
              <a:ext uri="{FF2B5EF4-FFF2-40B4-BE49-F238E27FC236}">
                <a16:creationId xmlns:a16="http://schemas.microsoft.com/office/drawing/2014/main" id="{B1C5A917-9616-4AE2-AF66-06AAC32EF3D1}"/>
              </a:ext>
            </a:extLst>
          </p:cNvPr>
          <p:cNvSpPr>
            <a:spLocks noGrp="1"/>
          </p:cNvSpPr>
          <p:nvPr>
            <p:ph type="title"/>
          </p:nvPr>
        </p:nvSpPr>
        <p:spPr>
          <a:xfrm>
            <a:off x="218712" y="662400"/>
            <a:ext cx="3930339" cy="1492132"/>
          </a:xfrm>
        </p:spPr>
        <p:txBody>
          <a:bodyPr vert="horz" lIns="91440" tIns="45720" rIns="91440" bIns="45720" rtlCol="0" anchor="t">
            <a:normAutofit/>
          </a:bodyPr>
          <a:lstStyle/>
          <a:p>
            <a:r>
              <a:rPr lang="en-US" sz="3400" kern="1200">
                <a:solidFill>
                  <a:schemeClr val="tx1"/>
                </a:solidFill>
                <a:latin typeface="+mj-lt"/>
                <a:ea typeface="+mj-ea"/>
                <a:cs typeface="+mj-cs"/>
              </a:rPr>
              <a:t>There's Light at the End of the Tunnel</a:t>
            </a:r>
          </a:p>
        </p:txBody>
      </p:sp>
      <p:sp>
        <p:nvSpPr>
          <p:cNvPr id="3" name="Content Placeholder 2">
            <a:extLst>
              <a:ext uri="{FF2B5EF4-FFF2-40B4-BE49-F238E27FC236}">
                <a16:creationId xmlns:a16="http://schemas.microsoft.com/office/drawing/2014/main" id="{26CCDF86-30CA-4DCF-AF12-B8AD49365BBE}"/>
              </a:ext>
            </a:extLst>
          </p:cNvPr>
          <p:cNvSpPr>
            <a:spLocks noGrp="1"/>
          </p:cNvSpPr>
          <p:nvPr>
            <p:ph sz="half" idx="1"/>
          </p:nvPr>
        </p:nvSpPr>
        <p:spPr>
          <a:xfrm>
            <a:off x="218712" y="1926567"/>
            <a:ext cx="4102867" cy="4621176"/>
          </a:xfrm>
        </p:spPr>
        <p:txBody>
          <a:bodyPr vert="horz" lIns="91440" tIns="45720" rIns="91440" bIns="45720" rtlCol="0" anchor="t">
            <a:noAutofit/>
          </a:bodyPr>
          <a:lstStyle/>
          <a:p>
            <a:r>
              <a:rPr lang="en-US" sz="1300">
                <a:solidFill>
                  <a:schemeClr val="tx1">
                    <a:alpha val="60000"/>
                  </a:schemeClr>
                </a:solidFill>
              </a:rPr>
              <a:t>In Q2 of 2020,  </a:t>
            </a:r>
            <a:r>
              <a:rPr lang="en-US" sz="1300" err="1">
                <a:solidFill>
                  <a:schemeClr val="tx1">
                    <a:alpha val="60000"/>
                  </a:schemeClr>
                </a:solidFill>
              </a:rPr>
              <a:t>DoorDash</a:t>
            </a:r>
            <a:r>
              <a:rPr lang="en-US" sz="1300">
                <a:solidFill>
                  <a:schemeClr val="tx1">
                    <a:alpha val="60000"/>
                  </a:schemeClr>
                </a:solidFill>
              </a:rPr>
              <a:t> made a small profit of $23 million, which gave them a 3% net margin.</a:t>
            </a:r>
            <a:endParaRPr lang="en-US" sz="1300">
              <a:solidFill>
                <a:schemeClr val="tx1">
                  <a:alpha val="60000"/>
                </a:schemeClr>
              </a:solidFill>
              <a:cs typeface="Calibri"/>
            </a:endParaRPr>
          </a:p>
          <a:p>
            <a:r>
              <a:rPr lang="en-US" sz="1300" err="1">
                <a:solidFill>
                  <a:schemeClr val="tx1">
                    <a:alpha val="60000"/>
                  </a:schemeClr>
                </a:solidFill>
              </a:rPr>
              <a:t>DoorDash</a:t>
            </a:r>
            <a:r>
              <a:rPr lang="en-US" sz="1300">
                <a:solidFill>
                  <a:schemeClr val="tx1">
                    <a:alpha val="60000"/>
                  </a:schemeClr>
                </a:solidFill>
              </a:rPr>
              <a:t> increased its revenue by 241% in 2020, from $850 million to $2.9 billion</a:t>
            </a:r>
            <a:endParaRPr lang="en-US" sz="1300">
              <a:solidFill>
                <a:schemeClr val="tx1">
                  <a:alpha val="60000"/>
                </a:schemeClr>
              </a:solidFill>
              <a:cs typeface="Calibri"/>
            </a:endParaRPr>
          </a:p>
          <a:p>
            <a:r>
              <a:rPr lang="en-US" sz="1300">
                <a:solidFill>
                  <a:schemeClr val="tx1">
                    <a:alpha val="60000"/>
                  </a:schemeClr>
                </a:solidFill>
              </a:rPr>
              <a:t>In 2020, </a:t>
            </a:r>
            <a:r>
              <a:rPr lang="en-US" sz="1300" err="1">
                <a:solidFill>
                  <a:schemeClr val="tx1">
                    <a:alpha val="60000"/>
                  </a:schemeClr>
                </a:solidFill>
              </a:rPr>
              <a:t>DoorDash</a:t>
            </a:r>
            <a:r>
              <a:rPr lang="en-US" sz="1300">
                <a:solidFill>
                  <a:schemeClr val="tx1">
                    <a:alpha val="60000"/>
                  </a:schemeClr>
                </a:solidFill>
              </a:rPr>
              <a:t> had a loss of $461 million, or $7.39 a share, on $2.89 billion in revenue. That’s down from its loss of $667 million in 2019. (Decreased its losses by 30%)</a:t>
            </a:r>
            <a:endParaRPr lang="en-US" sz="1300">
              <a:solidFill>
                <a:schemeClr val="tx1">
                  <a:alpha val="60000"/>
                </a:schemeClr>
              </a:solidFill>
              <a:cs typeface="Calibri"/>
            </a:endParaRPr>
          </a:p>
          <a:p>
            <a:r>
              <a:rPr lang="en-US" sz="1300">
                <a:solidFill>
                  <a:schemeClr val="tx1">
                    <a:alpha val="60000"/>
                  </a:schemeClr>
                </a:solidFill>
              </a:rPr>
              <a:t>The first 3 months in 2021, 19.4% contribution margin – showing that food delivery orders can be profitable.</a:t>
            </a:r>
            <a:endParaRPr lang="en-US" sz="1300">
              <a:solidFill>
                <a:schemeClr val="tx1">
                  <a:alpha val="60000"/>
                </a:schemeClr>
              </a:solidFill>
              <a:cs typeface="Calibri"/>
            </a:endParaRPr>
          </a:p>
          <a:p>
            <a:r>
              <a:rPr lang="en-US" sz="1300">
                <a:solidFill>
                  <a:schemeClr val="tx1">
                    <a:alpha val="60000"/>
                  </a:schemeClr>
                </a:solidFill>
              </a:rPr>
              <a:t>The first quarter 2021 financial results nearly tripled its quarterly revenue to $1.08 billion, increased its gross order volume to $9.9 billion and saw average order rates that were well above pre-COVID averages as the company narrowed its quarterly net loss to $110 million.</a:t>
            </a:r>
            <a:endParaRPr lang="en-US" sz="1300">
              <a:solidFill>
                <a:schemeClr val="tx1">
                  <a:alpha val="60000"/>
                </a:schemeClr>
              </a:solidFill>
              <a:cs typeface="Calibri"/>
            </a:endParaRPr>
          </a:p>
          <a:p>
            <a:r>
              <a:rPr lang="en-US" sz="1300">
                <a:solidFill>
                  <a:schemeClr val="tx1">
                    <a:alpha val="60000"/>
                  </a:schemeClr>
                </a:solidFill>
              </a:rPr>
              <a:t>2021, Year over year (“YOY”), total orders grew 219% to 329 million, which was driven by improved retention, increased average order frequency and new consumer growth, according to its S-1 Filing.</a:t>
            </a:r>
            <a:endParaRPr lang="en-US" sz="1300">
              <a:solidFill>
                <a:schemeClr val="tx1">
                  <a:alpha val="60000"/>
                </a:schemeClr>
              </a:solidFill>
              <a:cs typeface="Calibri"/>
            </a:endParaRPr>
          </a:p>
          <a:p>
            <a:endParaRPr lang="en-US" sz="1000">
              <a:solidFill>
                <a:schemeClr val="tx1">
                  <a:alpha val="60000"/>
                </a:schemeClr>
              </a:solidFill>
            </a:endParaRPr>
          </a:p>
        </p:txBody>
      </p:sp>
    </p:spTree>
    <p:extLst>
      <p:ext uri="{BB962C8B-B14F-4D97-AF65-F5344CB8AC3E}">
        <p14:creationId xmlns:p14="http://schemas.microsoft.com/office/powerpoint/2010/main" val="119552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27CE-9E4E-4FEC-A962-0C26FA8F8FCA}"/>
              </a:ext>
            </a:extLst>
          </p:cNvPr>
          <p:cNvSpPr>
            <a:spLocks noGrp="1"/>
          </p:cNvSpPr>
          <p:nvPr>
            <p:ph type="title"/>
          </p:nvPr>
        </p:nvSpPr>
        <p:spPr>
          <a:xfrm>
            <a:off x="755" y="2986"/>
            <a:ext cx="12198035" cy="1340651"/>
          </a:xfrm>
          <a:solidFill>
            <a:schemeClr val="tx1"/>
          </a:solidFill>
        </p:spPr>
        <p:txBody>
          <a:bodyPr/>
          <a:lstStyle/>
          <a:p>
            <a:pPr algn="ctr"/>
            <a:r>
              <a:rPr lang="en-US">
                <a:solidFill>
                  <a:srgbClr val="FFFFFF"/>
                </a:solidFill>
                <a:cs typeface="Calibri Light"/>
              </a:rPr>
              <a:t>Strategy: Improve Customer Satisfaction</a:t>
            </a:r>
          </a:p>
        </p:txBody>
      </p:sp>
      <p:sp>
        <p:nvSpPr>
          <p:cNvPr id="3" name="Content Placeholder 2">
            <a:extLst>
              <a:ext uri="{FF2B5EF4-FFF2-40B4-BE49-F238E27FC236}">
                <a16:creationId xmlns:a16="http://schemas.microsoft.com/office/drawing/2014/main" id="{9210B119-B601-4DB2-8BBC-23471588C313}"/>
              </a:ext>
            </a:extLst>
          </p:cNvPr>
          <p:cNvSpPr>
            <a:spLocks noGrp="1"/>
          </p:cNvSpPr>
          <p:nvPr>
            <p:ph idx="1"/>
          </p:nvPr>
        </p:nvSpPr>
        <p:spPr>
          <a:xfrm>
            <a:off x="174523" y="1357715"/>
            <a:ext cx="11979071" cy="1340209"/>
          </a:xfrm>
        </p:spPr>
        <p:txBody>
          <a:bodyPr vert="horz" lIns="91440" tIns="45720" rIns="91440" bIns="45720" rtlCol="0" anchor="t">
            <a:noAutofit/>
          </a:bodyPr>
          <a:lstStyle/>
          <a:p>
            <a:pPr marL="0" indent="0">
              <a:buNone/>
            </a:pPr>
            <a:r>
              <a:rPr lang="en-US" sz="1800" b="1">
                <a:cs typeface="Calibri" panose="020F0502020204030204"/>
              </a:rPr>
              <a:t>The issue: Lack of Loyalty causing high customer acquisition costs</a:t>
            </a:r>
          </a:p>
          <a:p>
            <a:pPr marL="285750" indent="-285750">
              <a:spcBef>
                <a:spcPts val="0"/>
              </a:spcBef>
              <a:spcAft>
                <a:spcPts val="600"/>
              </a:spcAft>
              <a:buFont typeface="Arial,Sans-Serif"/>
              <a:buChar char="•"/>
            </a:pPr>
            <a:r>
              <a:rPr lang="en-US" sz="1800">
                <a:ea typeface="+mn-lt"/>
                <a:cs typeface="+mn-lt"/>
              </a:rPr>
              <a:t>Customers are not loyal to a particular food delivery brand (high competition, low product diversification)</a:t>
            </a:r>
          </a:p>
          <a:p>
            <a:pPr marL="742950" lvl="1" indent="-285750">
              <a:spcBef>
                <a:spcPts val="0"/>
              </a:spcBef>
              <a:spcAft>
                <a:spcPts val="600"/>
              </a:spcAft>
              <a:buFont typeface="Courier New,monospace"/>
              <a:buChar char="o"/>
            </a:pPr>
            <a:r>
              <a:rPr lang="en-US" sz="1800">
                <a:ea typeface="+mn-lt"/>
                <a:cs typeface="+mn-lt"/>
              </a:rPr>
              <a:t>The average 6-month customer return rate amongst all delivery platforms is 21%</a:t>
            </a:r>
          </a:p>
          <a:p>
            <a:pPr marL="742950" lvl="1" indent="-285750">
              <a:spcBef>
                <a:spcPts val="0"/>
              </a:spcBef>
              <a:spcAft>
                <a:spcPts val="600"/>
              </a:spcAft>
              <a:buFont typeface="Courier New,monospace"/>
              <a:buChar char="o"/>
            </a:pPr>
            <a:r>
              <a:rPr lang="en-US" sz="1800">
                <a:ea typeface="+mn-lt"/>
                <a:cs typeface="+mn-lt"/>
              </a:rPr>
              <a:t>In the first quarter of 2021, 25% of </a:t>
            </a:r>
            <a:r>
              <a:rPr lang="en-US" sz="1800" err="1">
                <a:ea typeface="+mn-lt"/>
                <a:cs typeface="+mn-lt"/>
              </a:rPr>
              <a:t>DoorDash</a:t>
            </a:r>
            <a:r>
              <a:rPr lang="en-US" sz="1800">
                <a:ea typeface="+mn-lt"/>
                <a:cs typeface="+mn-lt"/>
              </a:rPr>
              <a:t> customers also used </a:t>
            </a:r>
            <a:r>
              <a:rPr lang="en-US" sz="1800" err="1">
                <a:ea typeface="+mn-lt"/>
                <a:cs typeface="+mn-lt"/>
              </a:rPr>
              <a:t>GrubHub</a:t>
            </a:r>
            <a:endParaRPr lang="en-US" sz="1800">
              <a:ea typeface="+mn-lt"/>
              <a:cs typeface="+mn-lt"/>
            </a:endParaRPr>
          </a:p>
          <a:p>
            <a:pPr marL="0" indent="0">
              <a:buNone/>
            </a:pPr>
            <a:endParaRPr lang="en-US" sz="2400">
              <a:cs typeface="Calibri" panose="020F0502020204030204"/>
            </a:endParaRPr>
          </a:p>
        </p:txBody>
      </p:sp>
      <p:sp>
        <p:nvSpPr>
          <p:cNvPr id="4" name="TextBox 3">
            <a:extLst>
              <a:ext uri="{FF2B5EF4-FFF2-40B4-BE49-F238E27FC236}">
                <a16:creationId xmlns:a16="http://schemas.microsoft.com/office/drawing/2014/main" id="{F3905DBE-DF1D-44E9-B321-7729B09B7376}"/>
              </a:ext>
            </a:extLst>
          </p:cNvPr>
          <p:cNvSpPr txBox="1"/>
          <p:nvPr/>
        </p:nvSpPr>
        <p:spPr>
          <a:xfrm>
            <a:off x="190588" y="2587943"/>
            <a:ext cx="11928234" cy="20959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Tactic: Offer a Satisfaction Guarantee </a:t>
            </a:r>
          </a:p>
          <a:p>
            <a:pPr marL="285750" indent="-285750">
              <a:lnSpc>
                <a:spcPct val="90000"/>
              </a:lnSpc>
              <a:spcAft>
                <a:spcPts val="600"/>
              </a:spcAft>
              <a:buFont typeface="Arial,Sans-Serif"/>
              <a:buChar char="•"/>
            </a:pPr>
            <a:r>
              <a:rPr lang="en-US" err="1">
                <a:ea typeface="+mn-lt"/>
                <a:cs typeface="+mn-lt"/>
              </a:rPr>
              <a:t>DoorDash</a:t>
            </a:r>
            <a:r>
              <a:rPr lang="en-US">
                <a:ea typeface="+mn-lt"/>
                <a:cs typeface="+mn-lt"/>
              </a:rPr>
              <a:t> currently does not have a satisfaction guarantee</a:t>
            </a:r>
          </a:p>
          <a:p>
            <a:pPr marL="742950" lvl="1" indent="-285750">
              <a:lnSpc>
                <a:spcPct val="90000"/>
              </a:lnSpc>
              <a:spcAft>
                <a:spcPts val="600"/>
              </a:spcAft>
              <a:buFont typeface="Courier New,monospace"/>
              <a:buChar char="o"/>
            </a:pPr>
            <a:r>
              <a:rPr lang="en-US" err="1">
                <a:cs typeface="Calibri" panose="020F0502020204030204"/>
              </a:rPr>
              <a:t>DoorDash's</a:t>
            </a:r>
            <a:r>
              <a:rPr lang="en-US">
                <a:cs typeface="Calibri" panose="020F0502020204030204"/>
              </a:rPr>
              <a:t> current terms and conditions states "No Refunds. Charges paid by you for completed and delivered orders are final and non-refundable. </a:t>
            </a:r>
            <a:r>
              <a:rPr lang="en-US" err="1">
                <a:cs typeface="Calibri" panose="020F0502020204030204"/>
              </a:rPr>
              <a:t>DoorDash</a:t>
            </a:r>
            <a:r>
              <a:rPr lang="en-US">
                <a:cs typeface="Calibri" panose="020F0502020204030204"/>
              </a:rPr>
              <a:t> has no obligation to provide refund or credits, but may grant them, in each case in </a:t>
            </a:r>
            <a:r>
              <a:rPr lang="en-US" err="1">
                <a:cs typeface="Calibri" panose="020F0502020204030204"/>
              </a:rPr>
              <a:t>DoorDash's</a:t>
            </a:r>
            <a:r>
              <a:rPr lang="en-US">
                <a:cs typeface="Calibri" panose="020F0502020204030204"/>
              </a:rPr>
              <a:t> sole discretion."</a:t>
            </a:r>
          </a:p>
          <a:p>
            <a:pPr marL="285750" indent="-285750">
              <a:lnSpc>
                <a:spcPct val="90000"/>
              </a:lnSpc>
              <a:spcAft>
                <a:spcPts val="600"/>
              </a:spcAft>
              <a:buFont typeface="Arial,Sans-Serif"/>
              <a:buChar char="•"/>
            </a:pPr>
            <a:r>
              <a:rPr lang="en-US" err="1">
                <a:ea typeface="+mn-lt"/>
                <a:cs typeface="+mn-lt"/>
              </a:rPr>
              <a:t>DoorDash</a:t>
            </a:r>
            <a:r>
              <a:rPr lang="en-US">
                <a:ea typeface="+mn-lt"/>
                <a:cs typeface="+mn-lt"/>
              </a:rPr>
              <a:t> can use a satisfaction guarantee logo for advertising of the program</a:t>
            </a:r>
          </a:p>
          <a:p>
            <a:pPr marL="742950" lvl="1" indent="-285750">
              <a:lnSpc>
                <a:spcPct val="90000"/>
              </a:lnSpc>
              <a:spcAft>
                <a:spcPts val="600"/>
              </a:spcAft>
              <a:buFont typeface="Courier New,monospace"/>
              <a:buChar char="o"/>
            </a:pPr>
            <a:endParaRPr lang="en-US">
              <a:cs typeface="Calibri" panose="020F0502020204030204"/>
            </a:endParaRPr>
          </a:p>
        </p:txBody>
      </p:sp>
      <p:sp>
        <p:nvSpPr>
          <p:cNvPr id="6" name="TextBox 5">
            <a:extLst>
              <a:ext uri="{FF2B5EF4-FFF2-40B4-BE49-F238E27FC236}">
                <a16:creationId xmlns:a16="http://schemas.microsoft.com/office/drawing/2014/main" id="{DF6769E1-D5AC-40AA-9DFA-08D0AA6E0A03}"/>
              </a:ext>
            </a:extLst>
          </p:cNvPr>
          <p:cNvSpPr txBox="1"/>
          <p:nvPr/>
        </p:nvSpPr>
        <p:spPr>
          <a:xfrm>
            <a:off x="174563" y="4241941"/>
            <a:ext cx="5353616" cy="15973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Benefits of offering a satisfaction guarantee:</a:t>
            </a:r>
          </a:p>
          <a:p>
            <a:pPr marL="285750" indent="-285750">
              <a:lnSpc>
                <a:spcPct val="90000"/>
              </a:lnSpc>
              <a:spcAft>
                <a:spcPts val="600"/>
              </a:spcAft>
              <a:buFont typeface="Arial,Sans-Serif"/>
              <a:buChar char="•"/>
            </a:pPr>
            <a:r>
              <a:rPr lang="en-US">
                <a:cs typeface="Calibri"/>
              </a:rPr>
              <a:t>Higher customer satisfaction</a:t>
            </a:r>
          </a:p>
          <a:p>
            <a:pPr marL="285750" indent="-285750">
              <a:lnSpc>
                <a:spcPct val="90000"/>
              </a:lnSpc>
              <a:spcAft>
                <a:spcPts val="600"/>
              </a:spcAft>
              <a:buFont typeface="Arial,Sans-Serif"/>
              <a:buChar char="•"/>
            </a:pPr>
            <a:r>
              <a:rPr lang="en-US">
                <a:cs typeface="Calibri"/>
              </a:rPr>
              <a:t>Increased customer trust to </a:t>
            </a:r>
            <a:r>
              <a:rPr lang="en-US" err="1">
                <a:cs typeface="Calibri"/>
              </a:rPr>
              <a:t>DoorDash</a:t>
            </a:r>
          </a:p>
          <a:p>
            <a:pPr marL="285750" indent="-285750">
              <a:lnSpc>
                <a:spcPct val="90000"/>
              </a:lnSpc>
              <a:spcAft>
                <a:spcPts val="600"/>
              </a:spcAft>
              <a:buFont typeface="Arial,Sans-Serif"/>
              <a:buChar char="•"/>
            </a:pPr>
            <a:r>
              <a:rPr lang="en-US">
                <a:cs typeface="Calibri"/>
              </a:rPr>
              <a:t>More repeat customers </a:t>
            </a:r>
          </a:p>
          <a:p>
            <a:pPr marL="285750" indent="-285750">
              <a:lnSpc>
                <a:spcPct val="90000"/>
              </a:lnSpc>
              <a:spcAft>
                <a:spcPts val="600"/>
              </a:spcAft>
              <a:buFont typeface="Arial,Sans-Serif"/>
              <a:buChar char="•"/>
            </a:pPr>
            <a:r>
              <a:rPr lang="en-US">
                <a:ea typeface="+mn-lt"/>
                <a:cs typeface="+mn-lt"/>
              </a:rPr>
              <a:t>Improved customer loyalty </a:t>
            </a:r>
            <a:endParaRPr lang="en-US">
              <a:cs typeface="Calibri"/>
            </a:endParaRPr>
          </a:p>
        </p:txBody>
      </p:sp>
      <p:graphicFrame>
        <p:nvGraphicFramePr>
          <p:cNvPr id="190" name="Diagram 190">
            <a:extLst>
              <a:ext uri="{FF2B5EF4-FFF2-40B4-BE49-F238E27FC236}">
                <a16:creationId xmlns:a16="http://schemas.microsoft.com/office/drawing/2014/main" id="{383E1AEC-1052-47C5-9D0F-A00600A52703}"/>
              </a:ext>
            </a:extLst>
          </p:cNvPr>
          <p:cNvGraphicFramePr/>
          <p:nvPr>
            <p:extLst>
              <p:ext uri="{D42A27DB-BD31-4B8C-83A1-F6EECF244321}">
                <p14:modId xmlns:p14="http://schemas.microsoft.com/office/powerpoint/2010/main" val="2848437976"/>
              </p:ext>
            </p:extLst>
          </p:nvPr>
        </p:nvGraphicFramePr>
        <p:xfrm>
          <a:off x="8842218" y="4248338"/>
          <a:ext cx="3168713" cy="2427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E93DB96C-4277-49E0-B079-7838D35DE339}"/>
              </a:ext>
            </a:extLst>
          </p:cNvPr>
          <p:cNvSpPr txBox="1"/>
          <p:nvPr/>
        </p:nvSpPr>
        <p:spPr>
          <a:xfrm>
            <a:off x="167758" y="5734235"/>
            <a:ext cx="8344364" cy="1875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Possible Implementation Issues:</a:t>
            </a:r>
          </a:p>
          <a:p>
            <a:pPr marL="285750" indent="-285750">
              <a:lnSpc>
                <a:spcPct val="90000"/>
              </a:lnSpc>
              <a:spcAft>
                <a:spcPts val="600"/>
              </a:spcAft>
              <a:buFont typeface="Arial,Sans-Serif"/>
              <a:buChar char="•"/>
            </a:pPr>
            <a:r>
              <a:rPr lang="en-US">
                <a:cs typeface="Calibri"/>
              </a:rPr>
              <a:t>Staffing for the satisfaction guarantee department</a:t>
            </a:r>
          </a:p>
          <a:p>
            <a:pPr marL="285750" indent="-285750">
              <a:lnSpc>
                <a:spcPct val="90000"/>
              </a:lnSpc>
              <a:spcAft>
                <a:spcPts val="600"/>
              </a:spcAft>
              <a:buFont typeface="Arial,Sans-Serif"/>
              <a:buChar char="•"/>
            </a:pPr>
            <a:r>
              <a:rPr lang="en-US">
                <a:cs typeface="Calibri"/>
              </a:rPr>
              <a:t>Customers taking advantage of the program by constantly trying to get money back and promotions</a:t>
            </a:r>
          </a:p>
          <a:p>
            <a:pPr marL="285750" indent="-285750">
              <a:lnSpc>
                <a:spcPct val="90000"/>
              </a:lnSpc>
              <a:spcAft>
                <a:spcPts val="600"/>
              </a:spcAft>
              <a:buFont typeface="Arial,Sans-Serif"/>
              <a:buChar char="•"/>
            </a:pPr>
            <a:endParaRPr lang="en-US">
              <a:cs typeface="Calibri"/>
            </a:endParaRPr>
          </a:p>
          <a:p>
            <a:pPr marL="285750" indent="-285750">
              <a:lnSpc>
                <a:spcPct val="90000"/>
              </a:lnSpc>
              <a:spcAft>
                <a:spcPts val="600"/>
              </a:spcAft>
              <a:buFont typeface="Arial,Sans-Serif"/>
              <a:buChar char="•"/>
            </a:pPr>
            <a:endParaRPr lang="en-US">
              <a:cs typeface="Calibri"/>
            </a:endParaRPr>
          </a:p>
        </p:txBody>
      </p:sp>
    </p:spTree>
    <p:extLst>
      <p:ext uri="{BB962C8B-B14F-4D97-AF65-F5344CB8AC3E}">
        <p14:creationId xmlns:p14="http://schemas.microsoft.com/office/powerpoint/2010/main" val="301815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A3CCC3-ED20-4985-BF99-694659473B8B}"/>
              </a:ext>
            </a:extLst>
          </p:cNvPr>
          <p:cNvSpPr>
            <a:spLocks noGrp="1"/>
          </p:cNvSpPr>
          <p:nvPr>
            <p:ph type="title"/>
          </p:nvPr>
        </p:nvSpPr>
        <p:spPr>
          <a:xfrm>
            <a:off x="417786" y="631825"/>
            <a:ext cx="11474668" cy="1325563"/>
          </a:xfrm>
        </p:spPr>
        <p:txBody>
          <a:bodyPr>
            <a:normAutofit/>
          </a:bodyPr>
          <a:lstStyle/>
          <a:p>
            <a:r>
              <a:rPr lang="en-US" sz="4000">
                <a:cs typeface="Calibri Light"/>
              </a:rPr>
              <a:t>Measuring the Impact: Improved Customer Satisfaction</a:t>
            </a:r>
            <a:endParaRPr lang="en-US" sz="4000"/>
          </a:p>
        </p:txBody>
      </p:sp>
      <p:sp>
        <p:nvSpPr>
          <p:cNvPr id="3" name="Content Placeholder 2">
            <a:extLst>
              <a:ext uri="{FF2B5EF4-FFF2-40B4-BE49-F238E27FC236}">
                <a16:creationId xmlns:a16="http://schemas.microsoft.com/office/drawing/2014/main" id="{ED28E206-057C-4162-9141-7048308DD5C2}"/>
              </a:ext>
            </a:extLst>
          </p:cNvPr>
          <p:cNvSpPr>
            <a:spLocks noGrp="1"/>
          </p:cNvSpPr>
          <p:nvPr>
            <p:ph idx="1"/>
          </p:nvPr>
        </p:nvSpPr>
        <p:spPr>
          <a:xfrm>
            <a:off x="688521" y="1894114"/>
            <a:ext cx="10760529" cy="3613226"/>
          </a:xfrm>
        </p:spPr>
        <p:txBody>
          <a:bodyPr vert="horz" lIns="91440" tIns="45720" rIns="91440" bIns="45720" rtlCol="0" anchor="t">
            <a:normAutofit/>
          </a:bodyPr>
          <a:lstStyle/>
          <a:p>
            <a:pPr marL="0" indent="0">
              <a:buNone/>
            </a:pPr>
            <a:r>
              <a:rPr lang="en-US" sz="2400">
                <a:cs typeface="Calibri"/>
              </a:rPr>
              <a:t>Customers will receive a survey on their device after each meal is delivered</a:t>
            </a:r>
            <a:endParaRPr lang="en-US" sz="2400"/>
          </a:p>
          <a:p>
            <a:pPr lvl="1" indent="-285750"/>
            <a:r>
              <a:rPr lang="en-US">
                <a:cs typeface="Calibri"/>
              </a:rPr>
              <a:t>Surveys will include questions to measure the customers satisfaction with their order. (Our primary success metric going forward)</a:t>
            </a:r>
          </a:p>
          <a:p>
            <a:pPr lvl="1" indent="-285750"/>
            <a:r>
              <a:rPr lang="en-US">
                <a:cs typeface="Calibri"/>
              </a:rPr>
              <a:t>If the customer indicates they are not satisfied, they will be given the contact information for </a:t>
            </a:r>
            <a:r>
              <a:rPr lang="en-US" err="1">
                <a:cs typeface="Calibri"/>
              </a:rPr>
              <a:t>DoorDash's</a:t>
            </a:r>
            <a:r>
              <a:rPr lang="en-US">
                <a:cs typeface="Calibri"/>
              </a:rPr>
              <a:t> Satisfaction Guarantee Department (phone, email, chat option).  When the customer contacts </a:t>
            </a:r>
            <a:r>
              <a:rPr lang="en-US" err="1">
                <a:cs typeface="Calibri"/>
              </a:rPr>
              <a:t>DoorDash</a:t>
            </a:r>
            <a:r>
              <a:rPr lang="en-US">
                <a:cs typeface="Calibri"/>
              </a:rPr>
              <a:t>, the Satisfaction Guarantee representative will work with the customer to develop a solution.</a:t>
            </a:r>
          </a:p>
          <a:p>
            <a:pPr lvl="1" indent="-285750"/>
            <a:r>
              <a:rPr lang="en-US">
                <a:cs typeface="Calibri"/>
              </a:rPr>
              <a:t>After communicating with the </a:t>
            </a:r>
            <a:r>
              <a:rPr lang="en-US" err="1">
                <a:cs typeface="Calibri"/>
              </a:rPr>
              <a:t>DoorDash</a:t>
            </a:r>
            <a:r>
              <a:rPr lang="en-US">
                <a:cs typeface="Calibri"/>
              </a:rPr>
              <a:t> Satisfaction Guarantee representative, the customer will be sent a follow-up survey to gauge if they were satisfied with the solution and their likelihood to use </a:t>
            </a:r>
            <a:r>
              <a:rPr lang="en-US" err="1">
                <a:cs typeface="Calibri"/>
              </a:rPr>
              <a:t>DoorDash</a:t>
            </a:r>
            <a:r>
              <a:rPr lang="en-US">
                <a:cs typeface="Calibri"/>
              </a:rPr>
              <a:t> in the future.</a:t>
            </a:r>
          </a:p>
        </p:txBody>
      </p:sp>
      <p:pic>
        <p:nvPicPr>
          <p:cNvPr id="29" name="Graphic 30" descr="Burger and drink with solid fill">
            <a:extLst>
              <a:ext uri="{FF2B5EF4-FFF2-40B4-BE49-F238E27FC236}">
                <a16:creationId xmlns:a16="http://schemas.microsoft.com/office/drawing/2014/main" id="{6FF77085-4818-4557-9A09-3686B93197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3216" y="5325701"/>
            <a:ext cx="1110558" cy="1110558"/>
          </a:xfrm>
          <a:prstGeom prst="rect">
            <a:avLst/>
          </a:prstGeom>
        </p:spPr>
      </p:pic>
      <p:sp>
        <p:nvSpPr>
          <p:cNvPr id="32" name="Arrow: Right 31">
            <a:extLst>
              <a:ext uri="{FF2B5EF4-FFF2-40B4-BE49-F238E27FC236}">
                <a16:creationId xmlns:a16="http://schemas.microsoft.com/office/drawing/2014/main" id="{80BAE28A-5B65-4077-A010-85219D9C1837}"/>
              </a:ext>
            </a:extLst>
          </p:cNvPr>
          <p:cNvSpPr/>
          <p:nvPr/>
        </p:nvSpPr>
        <p:spPr>
          <a:xfrm>
            <a:off x="3267512" y="5758905"/>
            <a:ext cx="980792" cy="4828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3" descr="Smart Phone with solid fill">
            <a:extLst>
              <a:ext uri="{FF2B5EF4-FFF2-40B4-BE49-F238E27FC236}">
                <a16:creationId xmlns:a16="http://schemas.microsoft.com/office/drawing/2014/main" id="{59B43017-4394-4AAE-BA46-5E3E0692FD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0602" y="5544493"/>
            <a:ext cx="914400" cy="914400"/>
          </a:xfrm>
          <a:prstGeom prst="rect">
            <a:avLst/>
          </a:prstGeom>
        </p:spPr>
      </p:pic>
      <p:sp>
        <p:nvSpPr>
          <p:cNvPr id="34" name="Arrow: Right 33">
            <a:extLst>
              <a:ext uri="{FF2B5EF4-FFF2-40B4-BE49-F238E27FC236}">
                <a16:creationId xmlns:a16="http://schemas.microsoft.com/office/drawing/2014/main" id="{50A8AF44-B11F-495F-8477-396EAB932583}"/>
              </a:ext>
            </a:extLst>
          </p:cNvPr>
          <p:cNvSpPr/>
          <p:nvPr/>
        </p:nvSpPr>
        <p:spPr>
          <a:xfrm>
            <a:off x="5251729" y="5758904"/>
            <a:ext cx="980792" cy="4828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5" descr="Call center with solid fill">
            <a:extLst>
              <a:ext uri="{FF2B5EF4-FFF2-40B4-BE49-F238E27FC236}">
                <a16:creationId xmlns:a16="http://schemas.microsoft.com/office/drawing/2014/main" id="{834FDEB1-59B3-42F5-B8C1-036E54C5B9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8166" y="5521859"/>
            <a:ext cx="914400" cy="914400"/>
          </a:xfrm>
          <a:prstGeom prst="rect">
            <a:avLst/>
          </a:prstGeom>
        </p:spPr>
      </p:pic>
      <p:sp>
        <p:nvSpPr>
          <p:cNvPr id="36" name="Arrow: Right 35">
            <a:extLst>
              <a:ext uri="{FF2B5EF4-FFF2-40B4-BE49-F238E27FC236}">
                <a16:creationId xmlns:a16="http://schemas.microsoft.com/office/drawing/2014/main" id="{5BDFFE41-79BE-4761-9F85-05E99282829A}"/>
              </a:ext>
            </a:extLst>
          </p:cNvPr>
          <p:cNvSpPr/>
          <p:nvPr/>
        </p:nvSpPr>
        <p:spPr>
          <a:xfrm>
            <a:off x="7477372" y="5758903"/>
            <a:ext cx="980792" cy="48285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7" descr="Clipboard with solid fill">
            <a:extLst>
              <a:ext uri="{FF2B5EF4-FFF2-40B4-BE49-F238E27FC236}">
                <a16:creationId xmlns:a16="http://schemas.microsoft.com/office/drawing/2014/main" id="{DCA3F930-97FD-4C7A-A90A-4C8E6F28922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79425" y="5544494"/>
            <a:ext cx="914400" cy="914400"/>
          </a:xfrm>
          <a:prstGeom prst="rect">
            <a:avLst/>
          </a:prstGeom>
        </p:spPr>
      </p:pic>
    </p:spTree>
    <p:extLst>
      <p:ext uri="{BB962C8B-B14F-4D97-AF65-F5344CB8AC3E}">
        <p14:creationId xmlns:p14="http://schemas.microsoft.com/office/powerpoint/2010/main" val="47719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8CE46-D93C-4AAF-B412-A165AEF77719}"/>
              </a:ext>
            </a:extLst>
          </p:cNvPr>
          <p:cNvSpPr>
            <a:spLocks noGrp="1"/>
          </p:cNvSpPr>
          <p:nvPr>
            <p:ph type="title"/>
          </p:nvPr>
        </p:nvSpPr>
        <p:spPr>
          <a:xfrm>
            <a:off x="0" y="0"/>
            <a:ext cx="12191999" cy="1364974"/>
          </a:xfrm>
          <a:solidFill>
            <a:schemeClr val="tx1"/>
          </a:solidFill>
        </p:spPr>
        <p:txBody>
          <a:bodyPr>
            <a:normAutofit/>
          </a:bodyPr>
          <a:lstStyle/>
          <a:p>
            <a:pPr algn="ctr"/>
            <a:r>
              <a:rPr lang="en-US" sz="4000">
                <a:solidFill>
                  <a:schemeClr val="bg1"/>
                </a:solidFill>
              </a:rPr>
              <a:t>Strategy: Grow Market Share through Improved Relationships with Suppliers</a:t>
            </a:r>
            <a:endParaRPr lang="en-US" sz="4000">
              <a:solidFill>
                <a:schemeClr val="bg1"/>
              </a:solidFill>
              <a:cs typeface="Calibri Light"/>
            </a:endParaRPr>
          </a:p>
        </p:txBody>
      </p:sp>
      <p:pic>
        <p:nvPicPr>
          <p:cNvPr id="42" name="Content Placeholder 41">
            <a:extLst>
              <a:ext uri="{FF2B5EF4-FFF2-40B4-BE49-F238E27FC236}">
                <a16:creationId xmlns:a16="http://schemas.microsoft.com/office/drawing/2014/main" id="{B300BFF7-E808-4AF4-BEA3-0B52496BD8C9}"/>
              </a:ext>
            </a:extLst>
          </p:cNvPr>
          <p:cNvPicPr>
            <a:picLocks noGrp="1" noChangeAspect="1"/>
          </p:cNvPicPr>
          <p:nvPr>
            <p:ph sz="half" idx="1"/>
          </p:nvPr>
        </p:nvPicPr>
        <p:blipFill>
          <a:blip r:embed="rId3"/>
          <a:stretch>
            <a:fillRect/>
          </a:stretch>
        </p:blipFill>
        <p:spPr>
          <a:xfrm>
            <a:off x="846624" y="3772678"/>
            <a:ext cx="4389500" cy="2246769"/>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E533CBA4-339A-4D57-9C6E-70E3D005A840}"/>
              </a:ext>
            </a:extLst>
          </p:cNvPr>
          <p:cNvSpPr txBox="1"/>
          <p:nvPr/>
        </p:nvSpPr>
        <p:spPr>
          <a:xfrm>
            <a:off x="6096000" y="1463040"/>
            <a:ext cx="6004560" cy="2103120"/>
          </a:xfrm>
          <a:prstGeom prst="rect">
            <a:avLst/>
          </a:prstGeom>
          <a:noFill/>
          <a:ln w="19050">
            <a:solidFill>
              <a:schemeClr val="tx1"/>
            </a:solidFill>
          </a:ln>
        </p:spPr>
        <p:txBody>
          <a:bodyPr wrap="square" numCol="2" spcCol="274320" rtlCol="0">
            <a:spAutoFit/>
          </a:bodyPr>
          <a:lstStyle/>
          <a:p>
            <a:r>
              <a:rPr kumimoji="0" lang="en-US" altLang="en-US" sz="1200" b="0" i="0" strike="noStrike" cap="none" normalizeH="0" baseline="0">
                <a:ln>
                  <a:noFill/>
                </a:ln>
                <a:effectLst/>
              </a:rPr>
              <a:t>70% of consumers say they’d rather order directly from a restaurant, preferring that their money goes straight to the restaurant and not a third party (Upserve, 2021)</a:t>
            </a:r>
          </a:p>
          <a:p>
            <a:pPr marL="342900" indent="-342900">
              <a:buFont typeface="Arial" panose="020B0604020202020204" pitchFamily="34" charset="0"/>
              <a:buChar char="•"/>
            </a:pPr>
            <a:endParaRPr kumimoji="0" lang="en-US" altLang="en-US" sz="1200" b="0" i="0" strike="noStrike" cap="none" normalizeH="0" baseline="0">
              <a:ln>
                <a:noFill/>
              </a:ln>
              <a:effectLst/>
            </a:endParaRPr>
          </a:p>
          <a:p>
            <a:r>
              <a:rPr lang="en-US" sz="1200"/>
              <a:t>68% of consumers say they are more likely to purchase takeout from a restaurant than before covid. Even after dine-in fully returns, they will pickup more orders directly than they did pre pandemic. (NRA survey)</a:t>
            </a:r>
            <a:endParaRPr kumimoji="0" lang="en-US" altLang="en-US" sz="1200" b="0" i="0" strike="noStrike" cap="none" normalizeH="0" baseline="0">
              <a:ln>
                <a:noFill/>
              </a:ln>
              <a:effectLst/>
            </a:endParaRPr>
          </a:p>
          <a:p>
            <a:endParaRPr lang="en-US" sz="1200"/>
          </a:p>
          <a:p>
            <a:r>
              <a:rPr lang="en-US" sz="1200"/>
              <a:t>From March-May 2020, over 60% of people ordering food through a website or app did so directly through a restaurant vs through a 3</a:t>
            </a:r>
            <a:r>
              <a:rPr lang="en-US" sz="1200" baseline="30000"/>
              <a:t>rd</a:t>
            </a:r>
            <a:r>
              <a:rPr lang="en-US" sz="1200"/>
              <a:t> party service (</a:t>
            </a:r>
            <a:r>
              <a:rPr lang="en-US" sz="1200" err="1"/>
              <a:t>Stratista</a:t>
            </a:r>
            <a:r>
              <a:rPr lang="en-US" sz="1200"/>
              <a:t>, 2020)</a:t>
            </a:r>
          </a:p>
          <a:p>
            <a:pPr marL="342900" indent="-342900">
              <a:buFont typeface="Arial" panose="020B0604020202020204" pitchFamily="34" charset="0"/>
              <a:buChar char="•"/>
            </a:pPr>
            <a:endParaRPr lang="en-US" sz="1200">
              <a:cs typeface="Calibri"/>
            </a:endParaRPr>
          </a:p>
          <a:p>
            <a:r>
              <a:rPr lang="en-US" sz="1200"/>
              <a:t>The 333 Metro Richmond residents who were surveyed showed a similar preference for local with 41.1% choosing curbside pickup and 21% choosing a local delivery company.</a:t>
            </a:r>
          </a:p>
          <a:p>
            <a:endParaRPr lang="en-US" sz="1200"/>
          </a:p>
        </p:txBody>
      </p:sp>
      <p:sp>
        <p:nvSpPr>
          <p:cNvPr id="9" name="TextBox 8">
            <a:extLst>
              <a:ext uri="{FF2B5EF4-FFF2-40B4-BE49-F238E27FC236}">
                <a16:creationId xmlns:a16="http://schemas.microsoft.com/office/drawing/2014/main" id="{94C8CECF-EC9B-4557-9766-8FC71464C8DB}"/>
              </a:ext>
            </a:extLst>
          </p:cNvPr>
          <p:cNvSpPr txBox="1"/>
          <p:nvPr/>
        </p:nvSpPr>
        <p:spPr>
          <a:xfrm>
            <a:off x="6126479" y="4455748"/>
            <a:ext cx="5932999" cy="2246769"/>
          </a:xfrm>
          <a:prstGeom prst="rect">
            <a:avLst/>
          </a:prstGeom>
          <a:solidFill>
            <a:schemeClr val="bg2"/>
          </a:solidFill>
        </p:spPr>
        <p:txBody>
          <a:bodyPr wrap="square" numCol="2" spcCol="457200" rtlCol="0">
            <a:spAutoFit/>
          </a:bodyPr>
          <a:lstStyle/>
          <a:p>
            <a:r>
              <a:rPr lang="en-US" sz="1400" b="1"/>
              <a:t>Top Reasons  they Prefer Curbside? </a:t>
            </a:r>
            <a:r>
              <a:rPr lang="en-US" sz="1400"/>
              <a:t>(131 Surveys)</a:t>
            </a:r>
            <a:endParaRPr lang="en-US" sz="1400" b="1"/>
          </a:p>
          <a:p>
            <a:pPr marL="285750" indent="-285750">
              <a:buFont typeface="Arial" panose="020B0604020202020204" pitchFamily="34" charset="0"/>
              <a:buChar char="•"/>
            </a:pPr>
            <a:r>
              <a:rPr lang="en-US" sz="1400"/>
              <a:t>Less Fees/Cheaper – 76</a:t>
            </a:r>
          </a:p>
          <a:p>
            <a:pPr marL="285750" indent="-285750">
              <a:buFont typeface="Arial" panose="020B0604020202020204" pitchFamily="34" charset="0"/>
              <a:buChar char="•"/>
            </a:pPr>
            <a:r>
              <a:rPr lang="en-US" sz="1400"/>
              <a:t>Better for Restaurants – 47</a:t>
            </a:r>
          </a:p>
          <a:p>
            <a:pPr marL="285750" indent="-285750">
              <a:buFont typeface="Arial" panose="020B0604020202020204" pitchFamily="34" charset="0"/>
              <a:buChar char="•"/>
            </a:pPr>
            <a:r>
              <a:rPr lang="en-US" sz="1400"/>
              <a:t>Quicker – 25</a:t>
            </a:r>
          </a:p>
          <a:p>
            <a:pPr marL="285750" indent="-285750">
              <a:buFont typeface="Arial" panose="020B0604020202020204" pitchFamily="34" charset="0"/>
              <a:buChar char="•"/>
            </a:pPr>
            <a:r>
              <a:rPr lang="en-US" sz="1400"/>
              <a:t>Food Quality/Temperature –15</a:t>
            </a:r>
          </a:p>
          <a:p>
            <a:pPr marL="285750" indent="-285750">
              <a:buFont typeface="Arial" panose="020B0604020202020204" pitchFamily="34" charset="0"/>
              <a:buChar char="•"/>
            </a:pPr>
            <a:r>
              <a:rPr lang="en-US" sz="1400"/>
              <a:t>Don't Trust 3rd Party – 7</a:t>
            </a:r>
            <a:endParaRPr lang="en-US" sz="1400">
              <a:cs typeface="Calibri"/>
            </a:endParaRPr>
          </a:p>
          <a:p>
            <a:pPr marL="285750" indent="-285750">
              <a:buFont typeface="Arial" panose="020B0604020202020204" pitchFamily="34" charset="0"/>
              <a:buChar char="•"/>
            </a:pPr>
            <a:r>
              <a:rPr lang="en-US" sz="1400"/>
              <a:t>Easy – 6</a:t>
            </a:r>
            <a:endParaRPr lang="en-US" sz="1400">
              <a:cs typeface="Calibri"/>
            </a:endParaRPr>
          </a:p>
          <a:p>
            <a:pPr marL="285750" indent="-285750">
              <a:buFont typeface="Arial" panose="020B0604020202020204" pitchFamily="34" charset="0"/>
              <a:buChar char="•"/>
            </a:pPr>
            <a:r>
              <a:rPr lang="en-US" sz="1400"/>
              <a:t>Better Service – 6</a:t>
            </a:r>
          </a:p>
          <a:p>
            <a:pPr marL="285750" indent="-285750">
              <a:buFont typeface="Arial" panose="020B0604020202020204" pitchFamily="34" charset="0"/>
              <a:buChar char="•"/>
            </a:pPr>
            <a:r>
              <a:rPr lang="en-US" sz="1400"/>
              <a:t>Less Contact – 6</a:t>
            </a:r>
          </a:p>
          <a:p>
            <a:r>
              <a:rPr lang="en-US" sz="1400" b="1"/>
              <a:t>Top Reasons they Prefer a Local Delivery Company? </a:t>
            </a:r>
            <a:r>
              <a:rPr lang="en-US" sz="1400"/>
              <a:t>(69 Surveys)</a:t>
            </a:r>
          </a:p>
          <a:p>
            <a:pPr marL="285750" indent="-285750">
              <a:buFont typeface="Arial" panose="020B0604020202020204" pitchFamily="34" charset="0"/>
              <a:buChar char="•"/>
            </a:pPr>
            <a:r>
              <a:rPr lang="en-US" sz="1400"/>
              <a:t>Support Local – 61</a:t>
            </a:r>
          </a:p>
          <a:p>
            <a:pPr marL="285750" indent="-285750">
              <a:buFont typeface="Arial" panose="020B0604020202020204" pitchFamily="34" charset="0"/>
              <a:buChar char="•"/>
            </a:pPr>
            <a:r>
              <a:rPr lang="en-US" sz="1400"/>
              <a:t>Better for restaurants – 11</a:t>
            </a:r>
          </a:p>
          <a:p>
            <a:pPr marL="285750" indent="-285750">
              <a:buFont typeface="Arial" panose="020B0604020202020204" pitchFamily="34" charset="0"/>
              <a:buChar char="•"/>
            </a:pPr>
            <a:r>
              <a:rPr lang="en-US" sz="1400"/>
              <a:t>Better Food Quality – 4</a:t>
            </a:r>
          </a:p>
          <a:p>
            <a:pPr marL="285750" indent="-285750">
              <a:buFont typeface="Arial" panose="020B0604020202020204" pitchFamily="34" charset="0"/>
              <a:buChar char="•"/>
            </a:pPr>
            <a:r>
              <a:rPr lang="en-US" sz="1400"/>
              <a:t>Better Service – 3</a:t>
            </a:r>
          </a:p>
          <a:p>
            <a:pPr marL="285750" indent="-285750">
              <a:buFont typeface="Arial" panose="020B0604020202020204" pitchFamily="34" charset="0"/>
              <a:buChar char="•"/>
            </a:pPr>
            <a:r>
              <a:rPr lang="en-US" sz="1400"/>
              <a:t>Convenience – 3</a:t>
            </a:r>
          </a:p>
          <a:p>
            <a:pPr marL="285750" indent="-285750">
              <a:buFont typeface="Arial" panose="020B0604020202020204" pitchFamily="34" charset="0"/>
              <a:buChar char="•"/>
            </a:pPr>
            <a:r>
              <a:rPr lang="en-US" sz="1400"/>
              <a:t>Less Fees – 3</a:t>
            </a:r>
          </a:p>
          <a:p>
            <a:pPr marL="285750" indent="-285750">
              <a:buFont typeface="Arial" panose="020B0604020202020204" pitchFamily="34" charset="0"/>
              <a:buChar char="•"/>
            </a:pPr>
            <a:r>
              <a:rPr lang="en-US" sz="1400"/>
              <a:t>Treat Drivers Better – 1</a:t>
            </a:r>
          </a:p>
          <a:p>
            <a:pPr marL="285750" indent="-285750">
              <a:buFont typeface="Arial" panose="020B0604020202020204" pitchFamily="34" charset="0"/>
              <a:buChar char="•"/>
            </a:pPr>
            <a:r>
              <a:rPr lang="en-US" sz="1400"/>
              <a:t>Restaurant Recommended - 1</a:t>
            </a:r>
          </a:p>
        </p:txBody>
      </p:sp>
      <p:sp>
        <p:nvSpPr>
          <p:cNvPr id="10" name="TextBox 9">
            <a:extLst>
              <a:ext uri="{FF2B5EF4-FFF2-40B4-BE49-F238E27FC236}">
                <a16:creationId xmlns:a16="http://schemas.microsoft.com/office/drawing/2014/main" id="{52BBF0BA-AD3B-4F25-9B4E-909F8D7BD98C}"/>
              </a:ext>
            </a:extLst>
          </p:cNvPr>
          <p:cNvSpPr txBox="1"/>
          <p:nvPr/>
        </p:nvSpPr>
        <p:spPr>
          <a:xfrm>
            <a:off x="6096000" y="3664227"/>
            <a:ext cx="5857461" cy="646331"/>
          </a:xfrm>
          <a:prstGeom prst="rect">
            <a:avLst/>
          </a:prstGeom>
          <a:noFill/>
        </p:spPr>
        <p:txBody>
          <a:bodyPr wrap="square" rtlCol="0">
            <a:spAutoFit/>
          </a:bodyPr>
          <a:lstStyle/>
          <a:p>
            <a:pPr algn="ctr"/>
            <a:r>
              <a:rPr lang="en-US" sz="1800">
                <a:ea typeface="+mn-lt"/>
                <a:cs typeface="+mn-lt"/>
              </a:rPr>
              <a:t>~70% of  restaurants added curbside pickup and ~40% added online ordering in 2020. </a:t>
            </a:r>
            <a:r>
              <a:rPr lang="en-US">
                <a:ea typeface="+mn-lt"/>
                <a:cs typeface="+mn-lt"/>
              </a:rPr>
              <a:t> </a:t>
            </a:r>
            <a:endParaRPr lang="en-US" sz="1800"/>
          </a:p>
        </p:txBody>
      </p:sp>
      <p:sp>
        <p:nvSpPr>
          <p:cNvPr id="11" name="TextBox 10">
            <a:extLst>
              <a:ext uri="{FF2B5EF4-FFF2-40B4-BE49-F238E27FC236}">
                <a16:creationId xmlns:a16="http://schemas.microsoft.com/office/drawing/2014/main" id="{C7E76155-CF39-4879-83F5-0A1DC79EEDD5}"/>
              </a:ext>
            </a:extLst>
          </p:cNvPr>
          <p:cNvSpPr txBox="1"/>
          <p:nvPr/>
        </p:nvSpPr>
        <p:spPr>
          <a:xfrm>
            <a:off x="91440" y="1463040"/>
            <a:ext cx="5852160" cy="2103120"/>
          </a:xfrm>
          <a:prstGeom prst="rect">
            <a:avLst/>
          </a:prstGeom>
          <a:noFill/>
          <a:ln w="19050">
            <a:solidFill>
              <a:schemeClr val="tx1"/>
            </a:solidFill>
          </a:ln>
        </p:spPr>
        <p:txBody>
          <a:bodyPr wrap="square" tIns="45720" bIns="45720" rtlCol="0">
            <a:normAutofit lnSpcReduction="10000"/>
          </a:bodyPr>
          <a:lstStyle/>
          <a:p>
            <a:r>
              <a:rPr lang="en-US" sz="1300" dirty="0"/>
              <a:t>DoorDash keeps 15-30% of the food portion of an order as a commission.  DoorDash  keeps 100% of all other order fees</a:t>
            </a:r>
          </a:p>
          <a:p>
            <a:pPr marL="285750" indent="-285750">
              <a:buFont typeface="Arial" panose="020B0604020202020204" pitchFamily="34" charset="0"/>
              <a:buChar char="•"/>
            </a:pPr>
            <a:r>
              <a:rPr lang="en-US" sz="1300" dirty="0"/>
              <a:t>Basic: 15% commission. Restaurants get a very limited delivery area and do not get to participate in the </a:t>
            </a:r>
            <a:r>
              <a:rPr lang="en-US" sz="1300" dirty="0" err="1"/>
              <a:t>DashPass</a:t>
            </a:r>
            <a:r>
              <a:rPr lang="en-US" sz="1300" dirty="0"/>
              <a:t> subscription service.  </a:t>
            </a:r>
          </a:p>
          <a:p>
            <a:pPr marL="285750" indent="-285750">
              <a:buFont typeface="Arial" panose="020B0604020202020204" pitchFamily="34" charset="0"/>
              <a:buChar char="•"/>
            </a:pPr>
            <a:r>
              <a:rPr lang="en-US" sz="1300" dirty="0"/>
              <a:t>Plus: 25% commission. Larger delivery area and participation in </a:t>
            </a:r>
            <a:r>
              <a:rPr lang="en-US" sz="1300" dirty="0" err="1"/>
              <a:t>DashPass</a:t>
            </a:r>
            <a:r>
              <a:rPr lang="en-US" sz="1300" dirty="0"/>
              <a:t>.  More visibility with the extra commission supplementing lower fees to consumers</a:t>
            </a:r>
          </a:p>
          <a:p>
            <a:pPr marL="285750" indent="-285750">
              <a:buFont typeface="Arial" panose="020B0604020202020204" pitchFamily="34" charset="0"/>
              <a:buChar char="•"/>
            </a:pPr>
            <a:r>
              <a:rPr lang="en-US" sz="1300" dirty="0"/>
              <a:t>Premier: 30% commission.  Larger delivery area, more visibility, even lower fees to consumers</a:t>
            </a:r>
          </a:p>
          <a:p>
            <a:pPr marL="285750" indent="-285750">
              <a:buFont typeface="Arial" panose="020B0604020202020204" pitchFamily="34" charset="0"/>
              <a:buChar char="•"/>
            </a:pPr>
            <a:r>
              <a:rPr lang="en-US" sz="1300" dirty="0"/>
              <a:t>Restaurants pay a lower commission on orders that consumers pickup in person.</a:t>
            </a:r>
          </a:p>
        </p:txBody>
      </p:sp>
      <p:sp>
        <p:nvSpPr>
          <p:cNvPr id="3" name="TextBox 2">
            <a:extLst>
              <a:ext uri="{FF2B5EF4-FFF2-40B4-BE49-F238E27FC236}">
                <a16:creationId xmlns:a16="http://schemas.microsoft.com/office/drawing/2014/main" id="{569C2830-DA2F-4465-B230-E27AA48564BB}"/>
              </a:ext>
            </a:extLst>
          </p:cNvPr>
          <p:cNvSpPr txBox="1"/>
          <p:nvPr/>
        </p:nvSpPr>
        <p:spPr>
          <a:xfrm>
            <a:off x="0" y="6126480"/>
            <a:ext cx="6096000" cy="569387"/>
          </a:xfrm>
          <a:prstGeom prst="rect">
            <a:avLst/>
          </a:prstGeom>
          <a:noFill/>
        </p:spPr>
        <p:txBody>
          <a:bodyPr wrap="square" rtlCol="0">
            <a:spAutoFit/>
          </a:bodyPr>
          <a:lstStyle/>
          <a:p>
            <a:pPr algn="ctr"/>
            <a:r>
              <a:rPr lang="en-US" sz="1550">
                <a:ea typeface="+mn-lt"/>
                <a:cs typeface="+mn-lt"/>
              </a:rPr>
              <a:t>Restaurants can be listed on multiple delivery sites. They can also be listed without their permission, though laws are cracking down on this practice</a:t>
            </a:r>
            <a:endParaRPr lang="en-US" sz="1550"/>
          </a:p>
        </p:txBody>
      </p:sp>
    </p:spTree>
    <p:extLst>
      <p:ext uri="{BB962C8B-B14F-4D97-AF65-F5344CB8AC3E}">
        <p14:creationId xmlns:p14="http://schemas.microsoft.com/office/powerpoint/2010/main" val="6762486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7582</Words>
  <Application>Microsoft Office PowerPoint</Application>
  <PresentationFormat>Widescreen</PresentationFormat>
  <Paragraphs>326</Paragraphs>
  <Slides>17</Slides>
  <Notes>16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17</vt:i4>
      </vt:variant>
    </vt:vector>
  </HeadingPairs>
  <TitlesOfParts>
    <vt:vector size="32" baseType="lpstr">
      <vt:lpstr>Arial</vt:lpstr>
      <vt:lpstr>Arial,Sans-Serif</vt:lpstr>
      <vt:lpstr>Avenir Next LT Pro</vt:lpstr>
      <vt:lpstr>Avenir Next LT Pro (Body)</vt:lpstr>
      <vt:lpstr>Calibri</vt:lpstr>
      <vt:lpstr>Calibri Light</vt:lpstr>
      <vt:lpstr>Courier New</vt:lpstr>
      <vt:lpstr>Courier New,monospace</vt:lpstr>
      <vt:lpstr>Georgia</vt:lpstr>
      <vt:lpstr>Segoe UI</vt:lpstr>
      <vt:lpstr>Sitka Banner</vt:lpstr>
      <vt:lpstr>Wingdings</vt:lpstr>
      <vt:lpstr>office theme</vt:lpstr>
      <vt:lpstr>Office Theme</vt:lpstr>
      <vt:lpstr>HeadlinesVTI</vt:lpstr>
      <vt:lpstr>DoorDash Strategic Review</vt:lpstr>
      <vt:lpstr>History</vt:lpstr>
      <vt:lpstr>DoorDash’s Strategy &amp; Operating Model</vt:lpstr>
      <vt:lpstr>Financial Assessment </vt:lpstr>
      <vt:lpstr>High Customer Acquisition Cost </vt:lpstr>
      <vt:lpstr>There's Light at the End of the Tunnel</vt:lpstr>
      <vt:lpstr>Strategy: Improve Customer Satisfaction</vt:lpstr>
      <vt:lpstr>Measuring the Impact: Improved Customer Satisfaction</vt:lpstr>
      <vt:lpstr>Strategy: Grow Market Share through Improved Relationships with Suppliers</vt:lpstr>
      <vt:lpstr>Strategy Goals:  To gain share from the “Buy Local” consumer segment, shift share from other delivery services, and reduce the odds of new local competition entering the market</vt:lpstr>
      <vt:lpstr>PowerPoint Presentation</vt:lpstr>
      <vt:lpstr>Strategy: Diversification of Services through Increasing Retail Partnerships</vt:lpstr>
      <vt:lpstr>Implementation Tactic: Last Mile Delivery in High Volume Areas </vt:lpstr>
      <vt:lpstr>DoorDash Drive: 1-Hour Delivery</vt:lpstr>
      <vt:lpstr>Growth Strategies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Bryce Bowles</cp:lastModifiedBy>
  <cp:revision>1</cp:revision>
  <dcterms:created xsi:type="dcterms:W3CDTF">2021-06-19T20:22:35Z</dcterms:created>
  <dcterms:modified xsi:type="dcterms:W3CDTF">2021-06-29T19:11:31Z</dcterms:modified>
</cp:coreProperties>
</file>